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8620" y="5426379"/>
            <a:ext cx="7059930" cy="16764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388620" y="2102807"/>
            <a:ext cx="7059930" cy="290576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244082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002288" y="5206852"/>
            <a:ext cx="2526030" cy="2329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3859296" y="5171910"/>
            <a:ext cx="38862" cy="67056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388620" y="2235200"/>
            <a:ext cx="699516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930" y="5140960"/>
            <a:ext cx="6736080" cy="201168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930" y="7273001"/>
            <a:ext cx="6736080" cy="1444279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582930" y="7211589"/>
            <a:ext cx="6736080" cy="6308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38862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3950970" y="2235200"/>
            <a:ext cx="3450946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3886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3952320" y="3229447"/>
            <a:ext cx="3432810" cy="573999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227990"/>
            <a:ext cx="6995160" cy="16764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3950970" y="2052736"/>
            <a:ext cx="3434160" cy="11176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478503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041648" y="3197655"/>
            <a:ext cx="3186684" cy="2329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388620" y="670560"/>
            <a:ext cx="5311140" cy="838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64530" y="2346960"/>
            <a:ext cx="1686611" cy="547624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5764530" y="670560"/>
            <a:ext cx="168402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34990" y="670560"/>
            <a:ext cx="1748790" cy="156464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" y="670560"/>
            <a:ext cx="5116830" cy="815848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34990" y="2346960"/>
            <a:ext cx="1748790" cy="648208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388620" y="2123441"/>
            <a:ext cx="6995160" cy="686159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922520" y="9098712"/>
            <a:ext cx="2202180" cy="56327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10/23/2015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813560" y="9098712"/>
            <a:ext cx="3044190" cy="563270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7148989" y="9066245"/>
            <a:ext cx="518160" cy="67056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388620" y="223520"/>
            <a:ext cx="6995160" cy="178816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12" Type="http://schemas.openxmlformats.org/officeDocument/2006/relationships/image" Target="../media/image13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11" Type="http://schemas.openxmlformats.org/officeDocument/2006/relationships/image" Target="../media/image12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5200" y="1600200"/>
            <a:ext cx="4111751" cy="2780792"/>
          </a:xfrm>
        </p:spPr>
        <p:txBody>
          <a:bodyPr anchor="ctr"/>
          <a:lstStyle/>
          <a:p>
            <a:r>
              <a:rPr lang="en-US" sz="1200" dirty="0"/>
              <a:t>Immaculate professional renovation just completed, and ready for an owner to call it home. The open floor plan boasts stunning refinished oak floors, fresh paint, and a chef's kitchen invite you home. The granite countertops, glass subway tiling, and white poplar cabinets give a warm yet modern feel to the kitchen. Master BR with on-suite has vaulted ceilings, appointed with dual vanities on </a:t>
            </a:r>
            <a:r>
              <a:rPr lang="en-US" sz="1200" dirty="0" err="1"/>
              <a:t>Curava</a:t>
            </a:r>
            <a:r>
              <a:rPr lang="en-US" sz="1200" dirty="0"/>
              <a:t> counters and Moen faucets. Two large guest rooms (plus a FROG), and the full bath were also completely renovated down to the illuminated light switches and the magnetic door stops. The back yard has also been professionally landscaped and offers a fire pit, paver patio, and an enormous 20x15 deck with privacy galore. This is a MUST see at this price point with such custom home finishes.</a:t>
            </a:r>
            <a:endParaRPr lang="en-US" sz="1200" i="1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7772400" cy="1981200"/>
          </a:xfrm>
        </p:spPr>
        <p:txBody>
          <a:bodyPr anchor="t"/>
          <a:lstStyle/>
          <a:p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607 Constant </a:t>
            </a:r>
            <a:r>
              <a:rPr lang="en-US" sz="3400" dirty="0" smtClean="0">
                <a:solidFill>
                  <a:schemeClr val="tx2">
                    <a:lumMod val="90000"/>
                  </a:schemeClr>
                </a:solidFill>
              </a:rPr>
              <a:t>Drive ~ </a:t>
            </a:r>
            <a:r>
              <a:rPr lang="en-US" sz="3400" dirty="0">
                <a:solidFill>
                  <a:schemeClr val="tx2">
                    <a:lumMod val="90000"/>
                  </a:schemeClr>
                </a:solidFill>
              </a:rPr>
              <a:t>Stono Shores</a:t>
            </a:r>
            <a:r>
              <a:rPr lang="en-US" sz="4000" dirty="0">
                <a:solidFill>
                  <a:schemeClr val="tx2">
                    <a:lumMod val="90000"/>
                  </a:schemeClr>
                </a:solidFill>
              </a:rPr>
              <a:t/>
            </a:r>
            <a:br>
              <a:rPr lang="en-US" sz="4000" dirty="0">
                <a:solidFill>
                  <a:schemeClr val="tx2">
                    <a:lumMod val="90000"/>
                  </a:schemeClr>
                </a:solidFill>
              </a:rPr>
            </a:br>
            <a:r>
              <a:rPr lang="en-US" sz="2300" dirty="0">
                <a:ln w="3200">
                  <a:solidFill>
                    <a:schemeClr val="bg2">
                      <a:alpha val="25000"/>
                    </a:schemeClr>
                  </a:solidFill>
                  <a:prstDash val="solid"/>
                  <a:round/>
                </a:ln>
                <a:solidFill>
                  <a:schemeClr val="tx2">
                    <a:lumMod val="75000"/>
                  </a:schemeClr>
                </a:solidFill>
              </a:rPr>
              <a:t>Professional Renovation 3BR/2BA Home on James Island!</a:t>
            </a:r>
            <a:endParaRPr lang="en-US" sz="2300" dirty="0">
              <a:ln w="3200">
                <a:solidFill>
                  <a:schemeClr val="bg2">
                    <a:alpha val="25000"/>
                  </a:schemeClr>
                </a:solidFill>
                <a:prstDash val="solid"/>
                <a:round/>
              </a:ln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792" y="1693215"/>
            <a:ext cx="3535856" cy="236051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 prst="relaxedInset"/>
          </a:sp3d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32" y="5695791"/>
            <a:ext cx="1497420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685" y="5695791"/>
            <a:ext cx="1497420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3738" y="5695791"/>
            <a:ext cx="1497420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790" y="5695791"/>
            <a:ext cx="1497420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632" y="7161996"/>
            <a:ext cx="1497420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4" name="Rectangle 13"/>
          <p:cNvSpPr/>
          <p:nvPr/>
        </p:nvSpPr>
        <p:spPr>
          <a:xfrm>
            <a:off x="2216833" y="8746991"/>
            <a:ext cx="3338735" cy="800219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fr-FR" sz="1800" b="1" dirty="0" err="1"/>
              <a:t>Haynes</a:t>
            </a:r>
            <a:r>
              <a:rPr lang="fr-FR" sz="1800" b="1" dirty="0"/>
              <a:t> Johnson</a:t>
            </a:r>
          </a:p>
          <a:p>
            <a:pPr algn="ctr"/>
            <a:r>
              <a:rPr lang="fr-FR" sz="1400" dirty="0"/>
              <a:t>Mobile - (843) 864-8159</a:t>
            </a:r>
          </a:p>
          <a:p>
            <a:pPr algn="ctr"/>
            <a:r>
              <a:rPr lang="fr-FR" sz="1400" dirty="0"/>
              <a:t>haynes.charlestonproperties@gmail.com</a:t>
            </a:r>
            <a:endParaRPr lang="en-US" sz="1400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0" y="9789095"/>
            <a:ext cx="7772400" cy="2616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100" dirty="0"/>
              <a:t>The Boulevard Company, </a:t>
            </a:r>
            <a:r>
              <a:rPr lang="en-US" sz="1100" dirty="0" smtClean="0"/>
              <a:t>LLC | 35 </a:t>
            </a:r>
            <a:r>
              <a:rPr lang="en-US" sz="1100" dirty="0"/>
              <a:t>Broad </a:t>
            </a:r>
            <a:r>
              <a:rPr lang="en-US" sz="1100" dirty="0" smtClean="0"/>
              <a:t>Street | Charleston</a:t>
            </a:r>
            <a:r>
              <a:rPr lang="en-US" sz="1100" dirty="0"/>
              <a:t>, SC </a:t>
            </a:r>
            <a:r>
              <a:rPr lang="en-US" sz="1100" dirty="0" smtClean="0"/>
              <a:t>29401 | </a:t>
            </a:r>
            <a:r>
              <a:rPr lang="en-US" sz="1100" dirty="0" err="1" smtClean="0"/>
              <a:t>haynes.charlestonrealestate.properties</a:t>
            </a:r>
            <a:endParaRPr lang="en-US" sz="1100" dirty="0" smtClean="0"/>
          </a:p>
        </p:txBody>
      </p:sp>
      <p:sp>
        <p:nvSpPr>
          <p:cNvPr id="16" name="Rectangle 15"/>
          <p:cNvSpPr/>
          <p:nvPr/>
        </p:nvSpPr>
        <p:spPr>
          <a:xfrm>
            <a:off x="1219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/>
              <a:t>MLS# </a:t>
            </a:r>
            <a:r>
              <a:rPr lang="en-US" dirty="0"/>
              <a:t>15027109</a:t>
            </a:r>
            <a:r>
              <a:rPr lang="en-US" dirty="0" smtClean="0"/>
              <a:t>	</a:t>
            </a:r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9759" y="8689900"/>
            <a:ext cx="995480" cy="91440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8" r="2897"/>
          <a:stretch/>
        </p:blipFill>
        <p:spPr>
          <a:xfrm>
            <a:off x="598942" y="8689900"/>
            <a:ext cx="1066800" cy="9144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86200" y="4829145"/>
            <a:ext cx="2667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$329,900</a:t>
            </a:r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899" y="7161996"/>
            <a:ext cx="1497419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8166" y="7161996"/>
            <a:ext cx="1497419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8789" y="7161996"/>
            <a:ext cx="1497419" cy="999668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36778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55</TotalTime>
  <Words>184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Constantia</vt:lpstr>
      <vt:lpstr>Wingdings 2</vt:lpstr>
      <vt:lpstr>Paper</vt:lpstr>
      <vt:lpstr>607 Constant Drive ~ Stono Shores Professional Renovation 3BR/2BA Home on James Island!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Please Join Us For Open House 2708 Palm Blvd, Isle of Palms, SC August 14th from 3-8</dc:title>
  <dc:creator>CVH360</dc:creator>
  <cp:lastModifiedBy>A. Thomas</cp:lastModifiedBy>
  <cp:revision>11</cp:revision>
  <dcterms:created xsi:type="dcterms:W3CDTF">2006-08-16T00:00:00Z</dcterms:created>
  <dcterms:modified xsi:type="dcterms:W3CDTF">2015-10-23T16:32:13Z</dcterms:modified>
</cp:coreProperties>
</file>