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956" y="90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828800"/>
            <a:ext cx="82296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4442264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6185"/>
            <a:ext cx="2057400" cy="780203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6185"/>
            <a:ext cx="6019800" cy="780203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812800"/>
            <a:ext cx="708660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3343715"/>
            <a:ext cx="7086600" cy="2012949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8555568"/>
            <a:ext cx="762000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403860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1"/>
            <a:ext cx="403860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067"/>
            <a:ext cx="82296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2046817"/>
            <a:ext cx="4041775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3149601"/>
            <a:ext cx="4040188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3149601"/>
            <a:ext cx="4041775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4067"/>
            <a:ext cx="3008313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2032001"/>
            <a:ext cx="3008313" cy="61362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364067"/>
            <a:ext cx="5111750" cy="780415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812800"/>
            <a:ext cx="54864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442633"/>
            <a:ext cx="54864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555716"/>
            <a:ext cx="5486400" cy="707136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8555568"/>
            <a:ext cx="21336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8555568"/>
            <a:ext cx="28956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8555568"/>
            <a:ext cx="7620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0" y="-1"/>
            <a:ext cx="9144000" cy="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Marshfront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 Executive Home ~ </a:t>
            </a: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Motivated Seller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" y="7467600"/>
            <a:ext cx="5675869" cy="159592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56920" y="5663504"/>
            <a:ext cx="8430160" cy="203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Tw Cen MT" pitchFamily="34" charset="0"/>
                <a:cs typeface="Arial" pitchFamily="34" charset="0"/>
              </a:rPr>
              <a:t>Welcome to one of the best locations in Mt. Pleasant at The Islands. Minutes to downtown, this home sits on a beautiful lot overlooking the marsh and views of the water. The full front porch is the perfect place to greet friends. Upon entering home there is a separate dining room &amp; office. From the great room you are struck by the beautiful views and all the natural light. The kitchen is a chef's dream with granite counters, island, wine bar with lots of storage. Back of the house has porches and decks overlooking the fountain and yard with special lighting. Upstairs 3 bedrooms &amp; amazing storage. There is a 3 car garage, hurricane shutters for all windows. This elegant home has it all beautiful lot, open floor plan with </a:t>
            </a:r>
            <a:r>
              <a:rPr lang="en-US" sz="1600" dirty="0" err="1">
                <a:latin typeface="Tw Cen MT" pitchFamily="34" charset="0"/>
                <a:cs typeface="Arial" pitchFamily="34" charset="0"/>
              </a:rPr>
              <a:t>lowcounty</a:t>
            </a:r>
            <a:r>
              <a:rPr lang="en-US" sz="1600" dirty="0">
                <a:latin typeface="Tw Cen MT" pitchFamily="34" charset="0"/>
                <a:cs typeface="Arial" pitchFamily="34" charset="0"/>
              </a:rPr>
              <a:t> views throughout. Welcome! Recent appraisal in hand.</a:t>
            </a:r>
            <a:endParaRPr kumimoji="0" lang="en-US" sz="1600" b="1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1"/>
          <p:cNvSpPr txBox="1">
            <a:spLocks noChangeArrowheads="1" noChangeShapeType="1"/>
          </p:cNvSpPr>
          <p:nvPr/>
        </p:nvSpPr>
        <p:spPr bwMode="auto">
          <a:xfrm>
            <a:off x="5687493" y="7783452"/>
            <a:ext cx="1533525" cy="9144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  <a:ex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effectLst/>
                <a:latin typeface="Tw Cen MT" pitchFamily="34" charset="0"/>
                <a:cs typeface="Arial" pitchFamily="34" charset="0"/>
              </a:rPr>
              <a:t>Peggy Reese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i="1" dirty="0">
                <a:latin typeface="Tw Cen MT" pitchFamily="34" charset="0"/>
                <a:cs typeface="Arial" pitchFamily="34" charset="0"/>
              </a:rPr>
              <a:t>E-PRO, GRI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latin typeface="Tw Cen MT" pitchFamily="34" charset="0"/>
                <a:cs typeface="Arial" pitchFamily="34" charset="0"/>
              </a:rPr>
              <a:t>phreese@bellsouth.net</a:t>
            </a:r>
            <a:br>
              <a:rPr lang="en-US" sz="1100" dirty="0">
                <a:latin typeface="Tw Cen MT" pitchFamily="34" charset="0"/>
                <a:cs typeface="Arial" pitchFamily="34" charset="0"/>
              </a:rPr>
            </a:br>
            <a:r>
              <a:rPr lang="en-US" sz="1100" dirty="0">
                <a:latin typeface="Tw Cen MT" pitchFamily="34" charset="0"/>
                <a:cs typeface="Arial" pitchFamily="34" charset="0"/>
              </a:rPr>
              <a:t>Mobile (843) 693-2050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8601" y="7844249"/>
            <a:ext cx="1731414" cy="79280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5638800" y="8719706"/>
            <a:ext cx="3349908" cy="27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Real Estate ● Mortgage ● Insurance ● Business Brokerage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788" y="8953632"/>
            <a:ext cx="139417" cy="19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3" name="WordArt 20"/>
          <p:cNvSpPr>
            <a:spLocks noChangeArrowheads="1" noChangeShapeType="1" noTextEdit="1"/>
          </p:cNvSpPr>
          <p:nvPr/>
        </p:nvSpPr>
        <p:spPr bwMode="auto">
          <a:xfrm>
            <a:off x="9829800" y="5181600"/>
            <a:ext cx="2345672" cy="466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72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w Cen MT"/>
              </a:rPr>
              <a:t>$450,000</a:t>
            </a: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143" y="533399"/>
            <a:ext cx="6729937" cy="5047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919" y="4419985"/>
            <a:ext cx="1547822" cy="1160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919" y="1828928"/>
            <a:ext cx="1547822" cy="1160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919" y="533400"/>
            <a:ext cx="1547822" cy="1160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7142" y="4546937"/>
            <a:ext cx="67299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607 Island Walk 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MLS# 17007795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$950,000</a:t>
            </a:r>
          </a:p>
        </p:txBody>
      </p:sp>
      <p:pic>
        <p:nvPicPr>
          <p:cNvPr id="21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919" y="3124456"/>
            <a:ext cx="1547822" cy="1160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919" y="7792766"/>
            <a:ext cx="1547821" cy="1160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777" y="7792766"/>
            <a:ext cx="1547821" cy="1160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0635" y="7792766"/>
            <a:ext cx="1547821" cy="1160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016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88</TotalTime>
  <Words>188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Book Antiqua</vt:lpstr>
      <vt:lpstr>Lucida Sans</vt:lpstr>
      <vt:lpstr>Tw Cen MT</vt:lpstr>
      <vt:lpstr>Wingdings</vt:lpstr>
      <vt:lpstr>Wingdings 2</vt:lpstr>
      <vt:lpstr>Wingdings 3</vt:lpstr>
      <vt:lpstr>Apex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14</cp:revision>
  <dcterms:created xsi:type="dcterms:W3CDTF">2006-08-16T00:00:00Z</dcterms:created>
  <dcterms:modified xsi:type="dcterms:W3CDTF">2017-07-25T23:34:55Z</dcterms:modified>
</cp:coreProperties>
</file>