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562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6374"/>
            <a:ext cx="7315200" cy="487777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4269" y="6336656"/>
            <a:ext cx="5498130" cy="2584386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Gorgeous home offers an open floorplan, large family room with fireplace &amp; custom shiplap book case, a gourmet kitchen with large center island, granite counter-tops, up-graded cabinetry, a double pantry and gas range! The Spacious Master Suite is located downstairs and features a large walk in closet and is accompanied by a master bath complete with double shower and water closet. The downstairs also features a large separate laundry and an alcove that is perfect for an office area. The upstairs features a spacious loft, full bath and two large bedrooms. Other features include; hardwood floors throughout main living areas, upgraded carpet in bedrooms and ceramic tile in baths. Home is situated on a premium lot across from hammock park / green space. Neighborhood Pool &amp; More!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720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latin typeface="Freestyle Script" panose="030804020302050B0404" pitchFamily="66" charset="0"/>
              </a:rPr>
              <a:t>Rental for $2,250/month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6330" y="4828999"/>
            <a:ext cx="5498130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607 Long Meadow Street</a:t>
            </a:r>
            <a:br>
              <a:rPr lang="en-US" sz="2799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Nexton :: Summerville, SC 29486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19032265 :: $2,250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8459045" y="-845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8782212" y="467172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New Price!!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9" y="6355299"/>
            <a:ext cx="1818812" cy="121278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7709008"/>
            <a:ext cx="1817632" cy="1211981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5002869"/>
            <a:ext cx="1817069" cy="1210955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05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417</TotalTime>
  <Words>208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607 Long Meadow Street Nexton :: Summerville, SC 29486 MLS# 19032265 :: $2,250 3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86</cp:revision>
  <dcterms:created xsi:type="dcterms:W3CDTF">2006-08-16T00:00:00Z</dcterms:created>
  <dcterms:modified xsi:type="dcterms:W3CDTF">2019-12-06T18:19:29Z</dcterms:modified>
</cp:coreProperties>
</file>