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A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546" y="10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hyperlink" Target="https://debbiecromer.com/607silversprucest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17" Type="http://schemas.openxmlformats.org/officeDocument/2006/relationships/image" Target="../media/image14.jpeg"/><Relationship Id="rId2" Type="http://schemas.openxmlformats.org/officeDocument/2006/relationships/hyperlink" Target="https://www.zillow.com/view-imx/d12d6e82-c827-41b2-9c19-2c774fd34b77?wl=true&amp;setAttribution=mls&amp;initialViewType=pano" TargetMode="External"/><Relationship Id="rId16" Type="http://schemas.openxmlformats.org/officeDocument/2006/relationships/image" Target="../media/image1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5" Type="http://schemas.openxmlformats.org/officeDocument/2006/relationships/image" Target="../media/image12.jpg"/><Relationship Id="rId10" Type="http://schemas.openxmlformats.org/officeDocument/2006/relationships/image" Target="../media/image7.jpeg"/><Relationship Id="rId4" Type="http://schemas.openxmlformats.org/officeDocument/2006/relationships/image" Target="../media/image1.png"/><Relationship Id="rId9" Type="http://schemas.openxmlformats.org/officeDocument/2006/relationships/image" Target="../media/image6.jpe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33799" y="11542"/>
            <a:ext cx="4401185" cy="98488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en-US" sz="1600" b="1" dirty="0">
                <a:latin typeface="Century Gothic" panose="020B0502020202020204" pitchFamily="34" charset="0"/>
              </a:rPr>
              <a:t>Debbie Cromer</a:t>
            </a:r>
            <a:endParaRPr lang="en-US" sz="1600" dirty="0">
              <a:latin typeface="Century Gothic" panose="020B0502020202020204" pitchFamily="34" charset="0"/>
            </a:endParaRP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ABR, RSPS, REALTOR, CRS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(843) 437-6342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debbie@debbiecromer.com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www.debbiecromer.com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599" y="5356546"/>
            <a:ext cx="7772401" cy="3282878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Great new price on this </a:t>
            </a:r>
            <a:r>
              <a:rPr lang="en-US" sz="12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Boetter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 Than New - Move-In Ready w/ Dual Owner's Suites! Offering $5,000 flex money, this stunning home is better than new &amp; ready now—why wait on new construction? Featuring two primary bedrooms—each w/ ensuite baths—this flexible floor plan is perfect for multigenerational living or those who love extra space &amp; privacy. The main level includes a formal dining room, laundry room, &amp; an open-concept layout where the spacious kitchen flows seamlessly into the living room, casual dining area, back patio, &amp; fully fenced backyard. The first-floor owner's suite offers multiple closets &amp; a spa-like bath w/ dual vanities. Upstairs you'll find three additional bedrooms—all w/ walk-in closets—plus a second expansive owner's suite complete w/ two walk-in closets &amp; a large private bath.</a:t>
            </a:r>
          </a:p>
          <a:p>
            <a:endParaRPr lang="en-US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Located in Cane Bay's popular Pine Hills community, you'll enjoy miles of scenic walking &amp; jogging trails along w/ a brand-new, state-of-the-art amenity center featuring a sparkling pool &amp; play park just down the street. This one checks every </a:t>
            </a:r>
            <a:r>
              <a:rPr lang="en-US" sz="12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boxspace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, style, convenience, &amp; unbeatable amenities. Don't miss your chance to call it home!</a:t>
            </a:r>
          </a:p>
          <a:p>
            <a:endParaRPr lang="en-US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  <a:hlinkClick r:id="rId2"/>
              </a:rPr>
              <a:t>TAKE A VIRTUAL TOUR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 | 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  <a:hlinkClick r:id="rId3"/>
              </a:rPr>
              <a:t>PROPERTY WEBSITE</a:t>
            </a:r>
            <a:endParaRPr lang="en-US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066800"/>
            <a:ext cx="8229600" cy="587752"/>
          </a:xfrm>
          <a:prstGeom prst="rect">
            <a:avLst/>
          </a:prstGeom>
          <a:solidFill>
            <a:srgbClr val="BEAF8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1052901"/>
            <a:ext cx="8229600" cy="615553"/>
          </a:xfrm>
          <a:prstGeom prst="rect">
            <a:avLst/>
          </a:prstGeom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607 Silver Spruce Street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Cane Bay Plantation | Summerville, SC 29486 | MLS# 25023135 | $429,990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11509" y="0"/>
            <a:ext cx="504336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Better Than New!</a:t>
            </a:r>
          </a:p>
          <a:p>
            <a:r>
              <a:rPr lang="en-US" sz="32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$5K Buyer Incentive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9179" y="92626"/>
            <a:ext cx="929022" cy="1122764"/>
          </a:xfrm>
          <a:prstGeom prst="rect">
            <a:avLst/>
          </a:prstGeom>
          <a:noFill/>
          <a:ln w="28575">
            <a:solidFill>
              <a:schemeClr val="bg2">
                <a:lumMod val="9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9359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0877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2" name="Picture 31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1634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2B73E9F-D68C-45AE-99E3-3BBD12094132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FEFDB92-D4D6-4103-A5E7-FE6E5CB98738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0876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9E7196DD-0F67-4E97-859C-436764631886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0118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DC3AF27-1E71-477F-8725-631A4384AC2D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0117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249EEDF-F261-4ACA-9F84-5C12D2C0E052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9358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DF408B4-4F12-4DD5-B1AF-D0A7785D28C5}"/>
              </a:ext>
            </a:extLst>
          </p:cNvPr>
          <p:cNvSpPr/>
          <p:nvPr/>
        </p:nvSpPr>
        <p:spPr>
          <a:xfrm>
            <a:off x="0" y="9784080"/>
            <a:ext cx="8229600" cy="274320"/>
          </a:xfrm>
          <a:prstGeom prst="rect">
            <a:avLst/>
          </a:prstGeom>
          <a:solidFill>
            <a:srgbClr val="BEA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| 1090 Park West Blvd; Ste 103 | Mount Pleasant, SC 29466</a:t>
            </a:r>
          </a:p>
        </p:txBody>
      </p:sp>
      <p:pic>
        <p:nvPicPr>
          <p:cNvPr id="26" name="Picture 2">
            <a:extLst>
              <a:ext uri="{FF2B5EF4-FFF2-40B4-BE49-F238E27FC236}">
                <a16:creationId xmlns:a16="http://schemas.microsoft.com/office/drawing/2014/main" id="{D4B8056A-ADDD-421E-AFBA-A7891F6B87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753573" y="7703904"/>
            <a:ext cx="1685499" cy="54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03" b="5503"/>
          <a:stretch/>
        </p:blipFill>
        <p:spPr>
          <a:xfrm>
            <a:off x="228600" y="1769679"/>
            <a:ext cx="3657600" cy="244221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6749EC2-9CBF-4760-96A4-46FA66C48B4B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03" b="5503"/>
          <a:stretch/>
        </p:blipFill>
        <p:spPr>
          <a:xfrm>
            <a:off x="4345633" y="1769679"/>
            <a:ext cx="3657601" cy="244221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779C34C-F76B-B529-9EB8-B13AD46530A0}"/>
              </a:ext>
            </a:extLst>
          </p:cNvPr>
          <p:cNvPicPr>
            <a:picLocks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2348" y="8755027"/>
            <a:ext cx="1370172" cy="913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</TotalTime>
  <Words>292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Gabriola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65</cp:revision>
  <dcterms:created xsi:type="dcterms:W3CDTF">2006-08-16T00:00:00Z</dcterms:created>
  <dcterms:modified xsi:type="dcterms:W3CDTF">2025-10-18T01:15:43Z</dcterms:modified>
</cp:coreProperties>
</file>