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95800" y="1276349"/>
            <a:ext cx="327660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365" y="0"/>
            <a:ext cx="7772400" cy="599898"/>
          </a:xfrm>
          <a:noFill/>
        </p:spPr>
        <p:txBody>
          <a:bodyPr>
            <a:noAutofit/>
          </a:bodyPr>
          <a:lstStyle/>
          <a:p>
            <a:r>
              <a:rPr lang="en-US" b="1" i="1" dirty="0"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Don't let this one slip away!</a:t>
            </a:r>
          </a:p>
          <a:p>
            <a:r>
              <a:rPr lang="en-US" sz="3200" dirty="0"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Great Investment Opportunity!</a:t>
            </a:r>
          </a:p>
        </p:txBody>
      </p:sp>
      <p:sp>
        <p:nvSpPr>
          <p:cNvPr id="4" name="Rectangle 3"/>
          <p:cNvSpPr/>
          <p:nvPr/>
        </p:nvSpPr>
        <p:spPr>
          <a:xfrm>
            <a:off x="-1984" y="4640374"/>
            <a:ext cx="7767639" cy="30931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5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year Home Warranty INCLUDED and seller to pay $500 towards closing costs with acceptable offer! Tenant </a:t>
            </a:r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occupied through 9/30, receiving $900/month in rent.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2 bedroom, 1 1/2 bath unit is tucked away in the back of a well-maintained neighborhood.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 to I-26, Boeing, Mercedes-Benz Vans, SPAWAR, Volvo &amp; Charleston Southern University.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 amenities including a pool, playground area &amp; clubhouse.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regime fee covers the termite bond, water/sewer, exterior insurance, lawn maintenance, pool, playground and trash pick-up.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9094" y="9063672"/>
            <a:ext cx="705116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9729" y="9063672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Whitley Boyd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5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(843) 324-4761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w.boyd@agentowned.com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www.PropertiesofCHS.com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Preferred Group | 824 Johnnie </a:t>
            </a:r>
            <a:r>
              <a:rPr lang="en-US" altLang="en-US" sz="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Dodds</a:t>
            </a: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Blvd | Mt Pleasant, SC 29464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4647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-10318" y="3714680"/>
            <a:ext cx="7784306" cy="82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608 Andrea Lane</a:t>
            </a:r>
            <a:b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Otranto Station | Hanahan, SC 29410 | MLS# 18011422 | $95,000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42703" y="7984737"/>
            <a:ext cx="1061076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8" name="Picture 8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5406" y="7984737"/>
            <a:ext cx="1060704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9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4737"/>
            <a:ext cx="1061076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0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737" y="7984737"/>
            <a:ext cx="1061076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1" name="Picture 8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0440" y="7984737"/>
            <a:ext cx="1061076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2" name="Picture 9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3142" y="7984737"/>
            <a:ext cx="1059258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6" name="Picture 1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195" y="2904404"/>
            <a:ext cx="1097280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7" name="Picture 1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3195" y="1276349"/>
            <a:ext cx="1097280" cy="1463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6349"/>
            <a:ext cx="3276601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149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Amazone BT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53</cp:revision>
  <dcterms:created xsi:type="dcterms:W3CDTF">2006-08-16T00:00:00Z</dcterms:created>
  <dcterms:modified xsi:type="dcterms:W3CDTF">2018-08-09T16:06:05Z</dcterms:modified>
</cp:coreProperties>
</file>