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13" Type="http://schemas.openxmlformats.org/officeDocument/2006/relationships/image" Target="../media/image10.jpg"/><Relationship Id="rId3" Type="http://schemas.openxmlformats.org/officeDocument/2006/relationships/image" Target="../media/image2.jpg"/><Relationship Id="rId7" Type="http://schemas.openxmlformats.org/officeDocument/2006/relationships/image" Target="../media/image4.jpg"/><Relationship Id="rId12" Type="http://schemas.openxmlformats.org/officeDocument/2006/relationships/image" Target="../media/image9.jp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11" Type="http://schemas.openxmlformats.org/officeDocument/2006/relationships/image" Target="../media/image8.jpg"/><Relationship Id="rId5" Type="http://schemas.openxmlformats.org/officeDocument/2006/relationships/hyperlink" Target="http://www.charlestonbyday.com/" TargetMode="External"/><Relationship Id="rId10" Type="http://schemas.openxmlformats.org/officeDocument/2006/relationships/image" Target="../media/image7.jpg"/><Relationship Id="rId4" Type="http://schemas.openxmlformats.org/officeDocument/2006/relationships/hyperlink" Target="mailto:charlestonbyday@gmail.com" TargetMode="External"/><Relationship Id="rId9" Type="http://schemas.openxmlformats.org/officeDocument/2006/relationships/image" Target="../media/image6.jpg"/><Relationship Id="rId14" Type="http://schemas.openxmlformats.org/officeDocument/2006/relationships/image" Target="../media/image1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869" y="9013170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91064" y="728807"/>
            <a:ext cx="4505136" cy="1953780"/>
          </a:xfrm>
        </p:spPr>
        <p:txBody>
          <a:bodyPr anchor="t">
            <a:noAutofit/>
          </a:bodyPr>
          <a:lstStyle/>
          <a:p>
            <a:pPr algn="r"/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608 Grassy Hill Road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Blackberry Creek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Summerville, SC 29483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MLS# 17001274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$269,000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3 Bedrooms | 2½  Baths | 2,791 sf</a:t>
            </a:r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0206" y="3844911"/>
            <a:ext cx="7351986" cy="3874360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Yes, that is correct! This is the hometown of the new $500 million Volvo Car USA plant, and if you have clients moving here to work at Volvo, please check this home out. The original owners are selling this 2700+ square foot home in Blackberry Creek, Summerville, SC. This beautiful section offers a quiet and quaint community, which is tucked away in the woods of Summerville. Convenient access to I-26 gives the commuter an easy commute to most of the larger employers in the Tri-County area; including Boeing, Volvo and other companies moving to the area. This lovely two-story Dearborn floor plan home features; 3 large bedrooms, a spacious loft area, which could be a forth bedroom if closed off, a large living room and dining room area. The eat-in kitchen with 42-inch maple kitchen cabinets, Corian counter tops with a huge pantry makes preparing any meal a delight. The large master bedroom has recessed lighting, a spacious closet, and a combination jetted tub with shower. Downstairs there's a half bathroom, separate laundry room off the kitchen and a spacious two car garage. Nine foot ceilings make the rooms feel larger and brighter than they already are! The backyard is fenced-in for your dog or the kids! Energy Star Certified!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0206" y="728807"/>
            <a:ext cx="2867935" cy="195378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5076190" y="8924631"/>
            <a:ext cx="269620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Susan &amp; Greg Day</a:t>
            </a:r>
          </a:p>
          <a:p>
            <a:pPr algn="ct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843-900-0477 | 732-757-2904</a:t>
            </a:r>
            <a:b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  <a:hlinkClick r:id="rId4"/>
              </a:rPr>
              <a:t>charlestonbyday@gmail.com</a:t>
            </a:r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 </a:t>
            </a:r>
          </a:p>
          <a:p>
            <a:pPr algn="ct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  <a:hlinkClick r:id="rId5"/>
              </a:rPr>
              <a:t>www.charlestonbyday.com</a:t>
            </a:r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 </a:t>
            </a:r>
          </a:p>
        </p:txBody>
      </p:sp>
      <p:sp>
        <p:nvSpPr>
          <p:cNvPr id="9" name="Rectangle 8"/>
          <p:cNvSpPr/>
          <p:nvPr/>
        </p:nvSpPr>
        <p:spPr>
          <a:xfrm>
            <a:off x="-1" y="9812179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AgentOwned Realty Co. Premier Group, Inc. | 824 Johnnie </a:t>
            </a:r>
            <a:r>
              <a:rPr lang="en-US" sz="1000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Dodds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 Blvd | Mt Pleasant, SC 29464</a:t>
            </a:r>
          </a:p>
        </p:txBody>
      </p:sp>
      <p:sp>
        <p:nvSpPr>
          <p:cNvPr id="8" name="Rectangle 7"/>
          <p:cNvSpPr/>
          <p:nvPr/>
        </p:nvSpPr>
        <p:spPr>
          <a:xfrm>
            <a:off x="8458200" y="856771"/>
            <a:ext cx="4213054" cy="70788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I loved this townhouse so much</a:t>
            </a:r>
            <a:br>
              <a:rPr 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I bought one myself!</a:t>
            </a:r>
            <a:endParaRPr lang="en-US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pic>
        <p:nvPicPr>
          <p:cNvPr id="23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85748" y="2811780"/>
            <a:ext cx="1381760" cy="103632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9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91065" y="2811780"/>
            <a:ext cx="1381760" cy="103632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0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00636" y="2811780"/>
            <a:ext cx="1377506" cy="103313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2" name="Picture 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0207" y="2811780"/>
            <a:ext cx="1377506" cy="103313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0" y="39470"/>
            <a:ext cx="7772399" cy="58477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3200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Guess Who's Coming to Town? No, </a:t>
            </a:r>
            <a:r>
              <a:rPr lang="en-US" sz="3200" i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Not Santa… </a:t>
            </a:r>
            <a:r>
              <a:rPr lang="en-US" sz="3200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It's Volvo!</a:t>
            </a:r>
            <a:endParaRPr lang="en-US" sz="3200" b="1" i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anose="04040605051002020D02" pitchFamily="82" charset="0"/>
            </a:endParaRPr>
          </a:p>
        </p:txBody>
      </p:sp>
      <p:pic>
        <p:nvPicPr>
          <p:cNvPr id="35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80433" y="2811780"/>
            <a:ext cx="1381760" cy="103632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6" name="Picture 6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84687" y="7722460"/>
            <a:ext cx="1381760" cy="103632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7" name="Picture 6"/>
          <p:cNvPicPr>
            <a:picLocks noChangeAspect="1" noChangeArrowheads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72" r="9172"/>
          <a:stretch/>
        </p:blipFill>
        <p:spPr bwMode="auto">
          <a:xfrm>
            <a:off x="3193193" y="7722460"/>
            <a:ext cx="1377507" cy="1033272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8" name="Picture 6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01700" y="7722460"/>
            <a:ext cx="1377506" cy="1033129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9" name="Picture 6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0207" y="7722460"/>
            <a:ext cx="1377506" cy="1033129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40" name="Picture 6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80433" y="7722460"/>
            <a:ext cx="1381760" cy="103632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291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Gabriola</vt:lpstr>
      <vt:lpstr>Georgia</vt:lpstr>
      <vt:lpstr>Microsoft Sans Serif</vt:lpstr>
      <vt:lpstr>Office Theme</vt:lpstr>
      <vt:lpstr>608 Grassy Hill Road Blackberry Creek Summerville, SC 29483 MLS# 17001274 $269,000 3 Bedrooms | 2½  Baths | 2,791 sf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35</cp:revision>
  <dcterms:created xsi:type="dcterms:W3CDTF">2006-08-16T00:00:00Z</dcterms:created>
  <dcterms:modified xsi:type="dcterms:W3CDTF">2017-01-27T14:21:01Z</dcterms:modified>
</cp:coreProperties>
</file>