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B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0" d="100"/>
          <a:sy n="90" d="100"/>
        </p:scale>
        <p:origin x="1788" y="78"/>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a:t>Click to edit Master title style</a:t>
            </a:r>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a:t>Click to edit Master title style</a:t>
            </a:r>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2/15/2017</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p:spPr>
      </p:pic>
      <p:sp>
        <p:nvSpPr>
          <p:cNvPr id="2" name="Title 1"/>
          <p:cNvSpPr>
            <a:spLocks noGrp="1"/>
          </p:cNvSpPr>
          <p:nvPr>
            <p:ph type="ctrTitle"/>
          </p:nvPr>
        </p:nvSpPr>
        <p:spPr>
          <a:xfrm>
            <a:off x="0" y="3838101"/>
            <a:ext cx="7315200" cy="1038699"/>
          </a:xfrm>
          <a:noFill/>
        </p:spPr>
        <p:txBody>
          <a:bodyPr>
            <a:noAutofit/>
          </a:bodyPr>
          <a:lstStyle/>
          <a:p>
            <a:r>
              <a:rPr lang="en-US" sz="12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SELLER MOTIVATED…BRING OFFERS!</a:t>
            </a:r>
            <a:br>
              <a:rPr lang="en-US" sz="12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1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True deep water. Approximately 9' at low tide. Beresford Creek provides easy access to Charleston Harbor and the Atlantic Ocean. Custom dock with covered pier head, floater dock, fresh water and electric service already established. Dock includes ice maker, water heater, sink, shore power etc. 16,000 </a:t>
            </a:r>
            <a:r>
              <a:rPr lang="en-US" sz="1200" b="1" dirty="0" err="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lb</a:t>
            </a:r>
            <a:r>
              <a:rPr lang="en-US" sz="1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boat lift. Dock is built to provide access via standard sized gold cart. Stainless steel cable picket railings.</a:t>
            </a:r>
            <a:endParaRPr lang="en-US" sz="1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3" name="Rectangle 12"/>
          <p:cNvSpPr/>
          <p:nvPr/>
        </p:nvSpPr>
        <p:spPr>
          <a:xfrm>
            <a:off x="0" y="0"/>
            <a:ext cx="7315199" cy="681838"/>
          </a:xfrm>
          <a:prstGeom prst="rect">
            <a:avLst/>
          </a:prstGeom>
          <a:gradFill flip="none" rotWithShape="1">
            <a:gsLst>
              <a:gs pos="0">
                <a:schemeClr val="accent1">
                  <a:lumMod val="50000"/>
                </a:schemeClr>
              </a:gs>
              <a:gs pos="100000">
                <a:schemeClr val="accent1">
                  <a:lumMod val="50000"/>
                  <a:alpha val="0"/>
                </a:schemeClr>
              </a:gs>
            </a:gsLst>
            <a:lin ang="5400000" scaled="1"/>
            <a:tileRect/>
          </a:gradFill>
        </p:spPr>
        <p:txBody>
          <a:bodyPr wrap="square" lIns="65645" tIns="32822" rIns="65645" bIns="32822">
            <a:spAutoFit/>
          </a:bodyPr>
          <a:lstStyle/>
          <a:p>
            <a:pPr algn="r"/>
            <a:r>
              <a:rPr lang="en-US"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Deep Water Lot with Dock</a:t>
            </a:r>
          </a:p>
          <a:p>
            <a:pPr algn="r"/>
            <a:r>
              <a:rPr lang="en-US"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 Beresford Creek</a:t>
            </a:r>
          </a:p>
        </p:txBody>
      </p:sp>
      <p:sp>
        <p:nvSpPr>
          <p:cNvPr id="14" name="Rectangle 13"/>
          <p:cNvSpPr/>
          <p:nvPr/>
        </p:nvSpPr>
        <p:spPr>
          <a:xfrm>
            <a:off x="4323079" y="4809292"/>
            <a:ext cx="2992120" cy="677108"/>
          </a:xfrm>
          <a:prstGeom prst="rect">
            <a:avLst/>
          </a:prstGeom>
        </p:spPr>
        <p:txBody>
          <a:bodyPr wrap="square">
            <a:spAutoFit/>
          </a:bodyPr>
          <a:lstStyle/>
          <a:p>
            <a:pPr algn="r"/>
            <a:r>
              <a:rPr lang="en-US" b="1" dirty="0">
                <a:solidFill>
                  <a:schemeClr val="bg1"/>
                </a:solidFill>
                <a:latin typeface="Times New Roman" panose="02020603050405020304" pitchFamily="18" charset="0"/>
                <a:cs typeface="Times New Roman" panose="02020603050405020304" pitchFamily="18" charset="0"/>
              </a:rPr>
              <a:t>Kent Jordan</a:t>
            </a:r>
          </a:p>
          <a:p>
            <a:pPr algn="r"/>
            <a:r>
              <a:rPr lang="en-US" sz="1200" dirty="0">
                <a:solidFill>
                  <a:schemeClr val="bg1"/>
                </a:solidFill>
                <a:latin typeface="Times New Roman" panose="02020603050405020304" pitchFamily="18" charset="0"/>
                <a:cs typeface="Times New Roman" panose="02020603050405020304" pitchFamily="18" charset="0"/>
              </a:rPr>
              <a:t>(843) 375-2222</a:t>
            </a:r>
          </a:p>
          <a:p>
            <a:pPr algn="r"/>
            <a:r>
              <a:rPr lang="en-US" sz="1200" dirty="0">
                <a:solidFill>
                  <a:schemeClr val="bg1"/>
                </a:solidFill>
                <a:latin typeface="Times New Roman" panose="02020603050405020304" pitchFamily="18" charset="0"/>
                <a:cs typeface="Times New Roman" panose="02020603050405020304" pitchFamily="18" charset="0"/>
              </a:rPr>
              <a:t>kenteastshore@yahoo.com</a:t>
            </a:r>
          </a:p>
        </p:txBody>
      </p:sp>
      <p:pic>
        <p:nvPicPr>
          <p:cNvPr id="1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4947238"/>
            <a:ext cx="991635" cy="539162"/>
          </a:xfrm>
          <a:prstGeom prst="rect">
            <a:avLst/>
          </a:prstGeom>
          <a:noFill/>
          <a:ln>
            <a:noFill/>
          </a:ln>
          <a:effectLst>
            <a:outerShdw blurRad="38100" sx="102000" sy="102000" algn="ctr" rotWithShape="0">
              <a:schemeClr val="bg1">
                <a:alpha val="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3465" y="800183"/>
            <a:ext cx="7318664" cy="1200329"/>
          </a:xfrm>
          <a:prstGeom prst="rect">
            <a:avLst/>
          </a:prstGeom>
        </p:spPr>
        <p:txBody>
          <a:bodyPr wrap="square">
            <a:spAutoFit/>
          </a:bodyPr>
          <a:lstStyle/>
          <a:p>
            <a:pPr algn="r"/>
            <a:r>
              <a:rPr lang="en-US" sz="1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609 Barbados Drive</a:t>
            </a:r>
          </a:p>
          <a:p>
            <a:pPr algn="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Beresford Hall</a:t>
            </a:r>
          </a:p>
          <a:p>
            <a:pPr algn="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Charleston, SC 29492</a:t>
            </a:r>
          </a:p>
          <a:p>
            <a:pPr algn="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MLS# 16000229</a:t>
            </a:r>
          </a:p>
          <a:p>
            <a:pPr algn="r"/>
            <a:r>
              <a:rPr lang="en-US" b="1" i="1">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Reduced </a:t>
            </a: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 $759,000</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1206" y="90636"/>
            <a:ext cx="1254194" cy="938685"/>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35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SELLER MOTIVATED…BRING OFFERS! True deep water. Approximately 9' at low tide. Beresford Creek provides easy access to Charleston Harbor and the Atlantic Ocean. Custom dock with covered pier head, floater dock, fresh water and electric service already established. Dock includes ice maker, water heater, sink, shore power etc. 16,000 lb boat lift. Dock is built to provide access via standard sized gold cart. Stainless steel cable picket railings.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26</cp:revision>
  <dcterms:created xsi:type="dcterms:W3CDTF">2006-08-16T00:00:00Z</dcterms:created>
  <dcterms:modified xsi:type="dcterms:W3CDTF">2017-02-15T17:55:55Z</dcterms:modified>
</cp:coreProperties>
</file>