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5486400" type="B5JIS"/>
  <p:notesSz cx="6858000" cy="9144000"/>
  <p:defaultText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2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AB7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2" d="100"/>
          <a:sy n="92" d="100"/>
        </p:scale>
        <p:origin x="1740" y="90"/>
      </p:cViewPr>
      <p:guideLst>
        <p:guide orient="horz" pos="172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1704342"/>
            <a:ext cx="6217920" cy="1176020"/>
          </a:xfrm>
        </p:spPr>
        <p:txBody>
          <a:bodyPr/>
          <a:lstStyle/>
          <a:p>
            <a:r>
              <a:rPr lang="en-US" smtClean="0"/>
              <a:t>Click to edit Master title style</a:t>
            </a:r>
            <a:endParaRPr lang="en-US"/>
          </a:p>
        </p:txBody>
      </p:sp>
      <p:sp>
        <p:nvSpPr>
          <p:cNvPr id="3" name="Subtitle 2"/>
          <p:cNvSpPr>
            <a:spLocks noGrp="1"/>
          </p:cNvSpPr>
          <p:nvPr>
            <p:ph type="subTitle" idx="1"/>
          </p:nvPr>
        </p:nvSpPr>
        <p:spPr>
          <a:xfrm>
            <a:off x="1097280" y="3108960"/>
            <a:ext cx="5120640" cy="1402080"/>
          </a:xfrm>
        </p:spPr>
        <p:txBody>
          <a:bodyPr/>
          <a:lstStyle>
            <a:lvl1pPr marL="0" indent="0" algn="ctr">
              <a:buNone/>
              <a:defRPr>
                <a:solidFill>
                  <a:schemeClr val="tx1">
                    <a:tint val="75000"/>
                  </a:schemeClr>
                </a:solidFill>
              </a:defRPr>
            </a:lvl1pPr>
            <a:lvl2pPr marL="365707" indent="0" algn="ctr">
              <a:buNone/>
              <a:defRPr>
                <a:solidFill>
                  <a:schemeClr val="tx1">
                    <a:tint val="75000"/>
                  </a:schemeClr>
                </a:solidFill>
              </a:defRPr>
            </a:lvl2pPr>
            <a:lvl3pPr marL="731414" indent="0" algn="ctr">
              <a:buNone/>
              <a:defRPr>
                <a:solidFill>
                  <a:schemeClr val="tx1">
                    <a:tint val="75000"/>
                  </a:schemeClr>
                </a:solidFill>
              </a:defRPr>
            </a:lvl3pPr>
            <a:lvl4pPr marL="1097121" indent="0" algn="ctr">
              <a:buNone/>
              <a:defRPr>
                <a:solidFill>
                  <a:schemeClr val="tx1">
                    <a:tint val="75000"/>
                  </a:schemeClr>
                </a:solidFill>
              </a:defRPr>
            </a:lvl4pPr>
            <a:lvl5pPr marL="1462828" indent="0" algn="ctr">
              <a:buNone/>
              <a:defRPr>
                <a:solidFill>
                  <a:schemeClr val="tx1">
                    <a:tint val="75000"/>
                  </a:schemeClr>
                </a:solidFill>
              </a:defRPr>
            </a:lvl5pPr>
            <a:lvl6pPr marL="1828535" indent="0" algn="ctr">
              <a:buNone/>
              <a:defRPr>
                <a:solidFill>
                  <a:schemeClr val="tx1">
                    <a:tint val="75000"/>
                  </a:schemeClr>
                </a:solidFill>
              </a:defRPr>
            </a:lvl6pPr>
            <a:lvl7pPr marL="2194242" indent="0" algn="ctr">
              <a:buNone/>
              <a:defRPr>
                <a:solidFill>
                  <a:schemeClr val="tx1">
                    <a:tint val="75000"/>
                  </a:schemeClr>
                </a:solidFill>
              </a:defRPr>
            </a:lvl7pPr>
            <a:lvl8pPr marL="2559950" indent="0" algn="ctr">
              <a:buNone/>
              <a:defRPr>
                <a:solidFill>
                  <a:schemeClr val="tx1">
                    <a:tint val="75000"/>
                  </a:schemeClr>
                </a:solidFill>
              </a:defRPr>
            </a:lvl8pPr>
            <a:lvl9pPr marL="292565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219711"/>
            <a:ext cx="1645920" cy="468122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65760" y="219711"/>
            <a:ext cx="4815840" cy="46812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3525521"/>
            <a:ext cx="6217920" cy="1089660"/>
          </a:xfrm>
        </p:spPr>
        <p:txBody>
          <a:bodyPr anchor="t"/>
          <a:lstStyle>
            <a:lvl1pPr algn="l">
              <a:defRPr sz="3200" b="1" cap="all"/>
            </a:lvl1pPr>
          </a:lstStyle>
          <a:p>
            <a:r>
              <a:rPr lang="en-US" smtClean="0"/>
              <a:t>Click to edit Master title style</a:t>
            </a:r>
            <a:endParaRPr lang="en-US"/>
          </a:p>
        </p:txBody>
      </p:sp>
      <p:sp>
        <p:nvSpPr>
          <p:cNvPr id="3" name="Text Placeholder 2"/>
          <p:cNvSpPr>
            <a:spLocks noGrp="1"/>
          </p:cNvSpPr>
          <p:nvPr>
            <p:ph type="body" idx="1"/>
          </p:nvPr>
        </p:nvSpPr>
        <p:spPr>
          <a:xfrm>
            <a:off x="577850" y="2325370"/>
            <a:ext cx="6217920" cy="1200150"/>
          </a:xfrm>
        </p:spPr>
        <p:txBody>
          <a:bodyPr anchor="b"/>
          <a:lstStyle>
            <a:lvl1pPr marL="0" indent="0">
              <a:buNone/>
              <a:defRPr sz="1600">
                <a:solidFill>
                  <a:schemeClr val="tx1">
                    <a:tint val="75000"/>
                  </a:schemeClr>
                </a:solidFill>
              </a:defRPr>
            </a:lvl1pPr>
            <a:lvl2pPr marL="365707" indent="0">
              <a:buNone/>
              <a:defRPr sz="1400">
                <a:solidFill>
                  <a:schemeClr val="tx1">
                    <a:tint val="75000"/>
                  </a:schemeClr>
                </a:solidFill>
              </a:defRPr>
            </a:lvl2pPr>
            <a:lvl3pPr marL="731414" indent="0">
              <a:buNone/>
              <a:defRPr sz="1300">
                <a:solidFill>
                  <a:schemeClr val="tx1">
                    <a:tint val="75000"/>
                  </a:schemeClr>
                </a:solidFill>
              </a:defRPr>
            </a:lvl3pPr>
            <a:lvl4pPr marL="1097121" indent="0">
              <a:buNone/>
              <a:defRPr sz="1100">
                <a:solidFill>
                  <a:schemeClr val="tx1">
                    <a:tint val="75000"/>
                  </a:schemeClr>
                </a:solidFill>
              </a:defRPr>
            </a:lvl4pPr>
            <a:lvl5pPr marL="1462828" indent="0">
              <a:buNone/>
              <a:defRPr sz="1100">
                <a:solidFill>
                  <a:schemeClr val="tx1">
                    <a:tint val="75000"/>
                  </a:schemeClr>
                </a:solidFill>
              </a:defRPr>
            </a:lvl5pPr>
            <a:lvl6pPr marL="1828535" indent="0">
              <a:buNone/>
              <a:defRPr sz="1100">
                <a:solidFill>
                  <a:schemeClr val="tx1">
                    <a:tint val="75000"/>
                  </a:schemeClr>
                </a:solidFill>
              </a:defRPr>
            </a:lvl6pPr>
            <a:lvl7pPr marL="2194242" indent="0">
              <a:buNone/>
              <a:defRPr sz="1100">
                <a:solidFill>
                  <a:schemeClr val="tx1">
                    <a:tint val="75000"/>
                  </a:schemeClr>
                </a:solidFill>
              </a:defRPr>
            </a:lvl7pPr>
            <a:lvl8pPr marL="2559950" indent="0">
              <a:buNone/>
              <a:defRPr sz="1100">
                <a:solidFill>
                  <a:schemeClr val="tx1">
                    <a:tint val="75000"/>
                  </a:schemeClr>
                </a:solidFill>
              </a:defRPr>
            </a:lvl8pPr>
            <a:lvl9pPr marL="2925656" indent="0">
              <a:buNone/>
              <a:defRPr sz="11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657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718560" y="1280162"/>
            <a:ext cx="3230880" cy="3620771"/>
          </a:xfrm>
        </p:spPr>
        <p:txBody>
          <a:bodyPr/>
          <a:lstStyle>
            <a:lvl1pPr>
              <a:defRPr sz="2200"/>
            </a:lvl1pPr>
            <a:lvl2pPr>
              <a:defRPr sz="19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65760" y="1228091"/>
            <a:ext cx="3232151"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smtClean="0"/>
              <a:t>Click to edit Master text styles</a:t>
            </a:r>
          </a:p>
        </p:txBody>
      </p:sp>
      <p:sp>
        <p:nvSpPr>
          <p:cNvPr id="4" name="Content Placeholder 3"/>
          <p:cNvSpPr>
            <a:spLocks noGrp="1"/>
          </p:cNvSpPr>
          <p:nvPr>
            <p:ph sz="half" idx="2"/>
          </p:nvPr>
        </p:nvSpPr>
        <p:spPr>
          <a:xfrm>
            <a:off x="365760" y="1739901"/>
            <a:ext cx="3232151"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716020" y="1228091"/>
            <a:ext cx="3233420" cy="511810"/>
          </a:xfrm>
        </p:spPr>
        <p:txBody>
          <a:bodyPr anchor="b"/>
          <a:lstStyle>
            <a:lvl1pPr marL="0" indent="0">
              <a:buNone/>
              <a:defRPr sz="1900" b="1"/>
            </a:lvl1pPr>
            <a:lvl2pPr marL="365707" indent="0">
              <a:buNone/>
              <a:defRPr sz="1600" b="1"/>
            </a:lvl2pPr>
            <a:lvl3pPr marL="731414" indent="0">
              <a:buNone/>
              <a:defRPr sz="1400" b="1"/>
            </a:lvl3pPr>
            <a:lvl4pPr marL="1097121" indent="0">
              <a:buNone/>
              <a:defRPr sz="1300" b="1"/>
            </a:lvl4pPr>
            <a:lvl5pPr marL="1462828" indent="0">
              <a:buNone/>
              <a:defRPr sz="1300" b="1"/>
            </a:lvl5pPr>
            <a:lvl6pPr marL="1828535" indent="0">
              <a:buNone/>
              <a:defRPr sz="1300" b="1"/>
            </a:lvl6pPr>
            <a:lvl7pPr marL="2194242" indent="0">
              <a:buNone/>
              <a:defRPr sz="1300" b="1"/>
            </a:lvl7pPr>
            <a:lvl8pPr marL="2559950" indent="0">
              <a:buNone/>
              <a:defRPr sz="1300" b="1"/>
            </a:lvl8pPr>
            <a:lvl9pPr marL="2925656" indent="0">
              <a:buNone/>
              <a:defRPr sz="1300" b="1"/>
            </a:lvl9pPr>
          </a:lstStyle>
          <a:p>
            <a:pPr lvl="0"/>
            <a:r>
              <a:rPr lang="en-US" smtClean="0"/>
              <a:t>Click to edit Master text styles</a:t>
            </a:r>
          </a:p>
        </p:txBody>
      </p:sp>
      <p:sp>
        <p:nvSpPr>
          <p:cNvPr id="6" name="Content Placeholder 5"/>
          <p:cNvSpPr>
            <a:spLocks noGrp="1"/>
          </p:cNvSpPr>
          <p:nvPr>
            <p:ph sz="quarter" idx="4"/>
          </p:nvPr>
        </p:nvSpPr>
        <p:spPr>
          <a:xfrm>
            <a:off x="3716020" y="1739901"/>
            <a:ext cx="3233420" cy="3161030"/>
          </a:xfrm>
        </p:spPr>
        <p:txBody>
          <a:bodyPr/>
          <a:lstStyle>
            <a:lvl1pPr>
              <a:defRPr sz="1900"/>
            </a:lvl1pPr>
            <a:lvl2pPr>
              <a:defRPr sz="16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3/11/2016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3/11/2016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218440"/>
            <a:ext cx="2406650" cy="929640"/>
          </a:xfrm>
        </p:spPr>
        <p:txBody>
          <a:bodyPr anchor="b"/>
          <a:lstStyle>
            <a:lvl1pPr algn="l">
              <a:defRPr sz="1600" b="1"/>
            </a:lvl1pPr>
          </a:lstStyle>
          <a:p>
            <a:r>
              <a:rPr lang="en-US" smtClean="0"/>
              <a:t>Click to edit Master title style</a:t>
            </a:r>
            <a:endParaRPr lang="en-US"/>
          </a:p>
        </p:txBody>
      </p:sp>
      <p:sp>
        <p:nvSpPr>
          <p:cNvPr id="3" name="Content Placeholder 2"/>
          <p:cNvSpPr>
            <a:spLocks noGrp="1"/>
          </p:cNvSpPr>
          <p:nvPr>
            <p:ph idx="1"/>
          </p:nvPr>
        </p:nvSpPr>
        <p:spPr>
          <a:xfrm>
            <a:off x="2860040" y="218440"/>
            <a:ext cx="4089401" cy="4682490"/>
          </a:xfrm>
        </p:spPr>
        <p:txBody>
          <a:bodyPr/>
          <a:lstStyle>
            <a:lvl1pPr>
              <a:defRPr sz="2600"/>
            </a:lvl1pPr>
            <a:lvl2pPr>
              <a:defRPr sz="2200"/>
            </a:lvl2pPr>
            <a:lvl3pPr>
              <a:defRPr sz="19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65761" y="1148080"/>
            <a:ext cx="2406650" cy="375285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3840481"/>
            <a:ext cx="4389120" cy="453390"/>
          </a:xfrm>
        </p:spPr>
        <p:txBody>
          <a:bodyPr anchor="b"/>
          <a:lstStyle>
            <a:lvl1pPr algn="l">
              <a:defRPr sz="1600" b="1"/>
            </a:lvl1pPr>
          </a:lstStyle>
          <a:p>
            <a:r>
              <a:rPr lang="en-US" smtClean="0"/>
              <a:t>Click to edit Master title style</a:t>
            </a:r>
            <a:endParaRPr lang="en-US"/>
          </a:p>
        </p:txBody>
      </p:sp>
      <p:sp>
        <p:nvSpPr>
          <p:cNvPr id="3" name="Picture Placeholder 2"/>
          <p:cNvSpPr>
            <a:spLocks noGrp="1"/>
          </p:cNvSpPr>
          <p:nvPr>
            <p:ph type="pic" idx="1"/>
          </p:nvPr>
        </p:nvSpPr>
        <p:spPr>
          <a:xfrm>
            <a:off x="1433831" y="490220"/>
            <a:ext cx="4389120" cy="3291840"/>
          </a:xfrm>
        </p:spPr>
        <p:txBody>
          <a:bodyPr/>
          <a:lstStyle>
            <a:lvl1pPr marL="0" indent="0">
              <a:buNone/>
              <a:defRPr sz="2600"/>
            </a:lvl1pPr>
            <a:lvl2pPr marL="365707" indent="0">
              <a:buNone/>
              <a:defRPr sz="2200"/>
            </a:lvl2pPr>
            <a:lvl3pPr marL="731414" indent="0">
              <a:buNone/>
              <a:defRPr sz="1900"/>
            </a:lvl3pPr>
            <a:lvl4pPr marL="1097121" indent="0">
              <a:buNone/>
              <a:defRPr sz="1600"/>
            </a:lvl4pPr>
            <a:lvl5pPr marL="1462828" indent="0">
              <a:buNone/>
              <a:defRPr sz="1600"/>
            </a:lvl5pPr>
            <a:lvl6pPr marL="1828535" indent="0">
              <a:buNone/>
              <a:defRPr sz="1600"/>
            </a:lvl6pPr>
            <a:lvl7pPr marL="2194242" indent="0">
              <a:buNone/>
              <a:defRPr sz="1600"/>
            </a:lvl7pPr>
            <a:lvl8pPr marL="2559950" indent="0">
              <a:buNone/>
              <a:defRPr sz="1600"/>
            </a:lvl8pPr>
            <a:lvl9pPr marL="2925656" indent="0">
              <a:buNone/>
              <a:defRPr sz="1600"/>
            </a:lvl9pPr>
          </a:lstStyle>
          <a:p>
            <a:endParaRPr lang="en-US"/>
          </a:p>
        </p:txBody>
      </p:sp>
      <p:sp>
        <p:nvSpPr>
          <p:cNvPr id="4" name="Text Placeholder 3"/>
          <p:cNvSpPr>
            <a:spLocks noGrp="1"/>
          </p:cNvSpPr>
          <p:nvPr>
            <p:ph type="body" sz="half" idx="2"/>
          </p:nvPr>
        </p:nvSpPr>
        <p:spPr>
          <a:xfrm>
            <a:off x="1433831" y="4293871"/>
            <a:ext cx="4389120" cy="643890"/>
          </a:xfrm>
        </p:spPr>
        <p:txBody>
          <a:bodyPr/>
          <a:lstStyle>
            <a:lvl1pPr marL="0" indent="0">
              <a:buNone/>
              <a:defRPr sz="1100"/>
            </a:lvl1pPr>
            <a:lvl2pPr marL="365707" indent="0">
              <a:buNone/>
              <a:defRPr sz="900"/>
            </a:lvl2pPr>
            <a:lvl3pPr marL="731414" indent="0">
              <a:buNone/>
              <a:defRPr sz="800"/>
            </a:lvl3pPr>
            <a:lvl4pPr marL="1097121" indent="0">
              <a:buNone/>
              <a:defRPr sz="700"/>
            </a:lvl4pPr>
            <a:lvl5pPr marL="1462828" indent="0">
              <a:buNone/>
              <a:defRPr sz="700"/>
            </a:lvl5pPr>
            <a:lvl6pPr marL="1828535" indent="0">
              <a:buNone/>
              <a:defRPr sz="700"/>
            </a:lvl6pPr>
            <a:lvl7pPr marL="2194242" indent="0">
              <a:buNone/>
              <a:defRPr sz="700"/>
            </a:lvl7pPr>
            <a:lvl8pPr marL="2559950" indent="0">
              <a:buNone/>
              <a:defRPr sz="700"/>
            </a:lvl8pPr>
            <a:lvl9pPr marL="2925656" indent="0">
              <a:buNone/>
              <a:defRPr sz="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219710"/>
            <a:ext cx="6583680" cy="914400"/>
          </a:xfrm>
          <a:prstGeom prst="rect">
            <a:avLst/>
          </a:prstGeom>
        </p:spPr>
        <p:txBody>
          <a:bodyPr vert="horz" lIns="73141" tIns="36571" rIns="73141" bIns="3657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65760" y="1280162"/>
            <a:ext cx="6583680" cy="3620771"/>
          </a:xfrm>
          <a:prstGeom prst="rect">
            <a:avLst/>
          </a:prstGeom>
        </p:spPr>
        <p:txBody>
          <a:bodyPr vert="horz" lIns="73141" tIns="36571" rIns="73141" bIns="3657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65760" y="5085080"/>
            <a:ext cx="1706880" cy="292100"/>
          </a:xfrm>
          <a:prstGeom prst="rect">
            <a:avLst/>
          </a:prstGeom>
        </p:spPr>
        <p:txBody>
          <a:bodyPr vert="horz" lIns="73141" tIns="36571" rIns="73141" bIns="36571" rtlCol="0" anchor="ctr"/>
          <a:lstStyle>
            <a:lvl1pPr algn="l">
              <a:defRPr sz="900">
                <a:solidFill>
                  <a:schemeClr val="tx1">
                    <a:tint val="75000"/>
                  </a:schemeClr>
                </a:solidFill>
              </a:defRPr>
            </a:lvl1pPr>
          </a:lstStyle>
          <a:p>
            <a:fld id="{1D8BD707-D9CF-40AE-B4C6-C98DA3205C09}" type="datetimeFigureOut">
              <a:rPr lang="en-US" smtClean="0"/>
              <a:pPr/>
              <a:t>3/11/2016</a:t>
            </a:fld>
            <a:endParaRPr lang="en-US"/>
          </a:p>
        </p:txBody>
      </p:sp>
      <p:sp>
        <p:nvSpPr>
          <p:cNvPr id="5" name="Footer Placeholder 4"/>
          <p:cNvSpPr>
            <a:spLocks noGrp="1"/>
          </p:cNvSpPr>
          <p:nvPr>
            <p:ph type="ftr" sz="quarter" idx="3"/>
          </p:nvPr>
        </p:nvSpPr>
        <p:spPr>
          <a:xfrm>
            <a:off x="2499360" y="5085080"/>
            <a:ext cx="2316480" cy="292100"/>
          </a:xfrm>
          <a:prstGeom prst="rect">
            <a:avLst/>
          </a:prstGeom>
        </p:spPr>
        <p:txBody>
          <a:bodyPr vert="horz" lIns="73141" tIns="36571" rIns="73141" bIns="36571"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5085080"/>
            <a:ext cx="1706880" cy="292100"/>
          </a:xfrm>
          <a:prstGeom prst="rect">
            <a:avLst/>
          </a:prstGeom>
        </p:spPr>
        <p:txBody>
          <a:bodyPr vert="horz" lIns="73141" tIns="36571" rIns="73141" bIns="36571" rtlCol="0" anchor="ctr"/>
          <a:lstStyle>
            <a:lvl1pPr algn="r">
              <a:defRPr sz="9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731414" rtl="0" eaLnBrk="1" latinLnBrk="0" hangingPunct="1">
        <a:spcBef>
          <a:spcPct val="0"/>
        </a:spcBef>
        <a:buNone/>
        <a:defRPr sz="3500" kern="1200">
          <a:solidFill>
            <a:schemeClr val="tx1"/>
          </a:solidFill>
          <a:latin typeface="+mj-lt"/>
          <a:ea typeface="+mj-ea"/>
          <a:cs typeface="+mj-cs"/>
        </a:defRPr>
      </a:lvl1pPr>
    </p:titleStyle>
    <p:bodyStyle>
      <a:lvl1pPr marL="274280" indent="-274280" algn="l" defTabSz="731414" rtl="0" eaLnBrk="1" latinLnBrk="0" hangingPunct="1">
        <a:spcBef>
          <a:spcPct val="20000"/>
        </a:spcBef>
        <a:buFont typeface="Arial" pitchFamily="34" charset="0"/>
        <a:buChar char="•"/>
        <a:defRPr sz="2600" kern="1200">
          <a:solidFill>
            <a:schemeClr val="tx1"/>
          </a:solidFill>
          <a:latin typeface="+mn-lt"/>
          <a:ea typeface="+mn-ea"/>
          <a:cs typeface="+mn-cs"/>
        </a:defRPr>
      </a:lvl1pPr>
      <a:lvl2pPr marL="594274" indent="-228567" algn="l" defTabSz="731414" rtl="0" eaLnBrk="1" latinLnBrk="0" hangingPunct="1">
        <a:spcBef>
          <a:spcPct val="20000"/>
        </a:spcBef>
        <a:buFont typeface="Arial" pitchFamily="34" charset="0"/>
        <a:buChar char="–"/>
        <a:defRPr sz="2200" kern="1200">
          <a:solidFill>
            <a:schemeClr val="tx1"/>
          </a:solidFill>
          <a:latin typeface="+mn-lt"/>
          <a:ea typeface="+mn-ea"/>
          <a:cs typeface="+mn-cs"/>
        </a:defRPr>
      </a:lvl2pPr>
      <a:lvl3pPr marL="914268" indent="-182853" algn="l" defTabSz="731414" rtl="0" eaLnBrk="1" latinLnBrk="0" hangingPunct="1">
        <a:spcBef>
          <a:spcPct val="20000"/>
        </a:spcBef>
        <a:buFont typeface="Arial" pitchFamily="34" charset="0"/>
        <a:buChar char="•"/>
        <a:defRPr sz="1900" kern="1200">
          <a:solidFill>
            <a:schemeClr val="tx1"/>
          </a:solidFill>
          <a:latin typeface="+mn-lt"/>
          <a:ea typeface="+mn-ea"/>
          <a:cs typeface="+mn-cs"/>
        </a:defRPr>
      </a:lvl3pPr>
      <a:lvl4pPr marL="1279975"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4pPr>
      <a:lvl5pPr marL="1645682"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5pPr>
      <a:lvl6pPr marL="2011389"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6pPr>
      <a:lvl7pPr marL="2377096"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7pPr>
      <a:lvl8pPr marL="2742803"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8pPr>
      <a:lvl9pPr marL="3108510" indent="-182853" algn="l" defTabSz="731414" rtl="0" eaLnBrk="1" latinLnBrk="0" hangingPunct="1">
        <a:spcBef>
          <a:spcPct val="20000"/>
        </a:spcBef>
        <a:buFont typeface="Arial" pitchFamily="34" charset="0"/>
        <a:buChar char="•"/>
        <a:defRPr sz="1600" kern="1200">
          <a:solidFill>
            <a:schemeClr val="tx1"/>
          </a:solidFill>
          <a:latin typeface="+mn-lt"/>
          <a:ea typeface="+mn-ea"/>
          <a:cs typeface="+mn-cs"/>
        </a:defRPr>
      </a:lvl9pPr>
    </p:bodyStyle>
    <p:otherStyle>
      <a:defPPr>
        <a:defRPr lang="en-US"/>
      </a:defPPr>
      <a:lvl1pPr marL="0" algn="l" defTabSz="731414" rtl="0" eaLnBrk="1" latinLnBrk="0" hangingPunct="1">
        <a:defRPr sz="1400" kern="1200">
          <a:solidFill>
            <a:schemeClr val="tx1"/>
          </a:solidFill>
          <a:latin typeface="+mn-lt"/>
          <a:ea typeface="+mn-ea"/>
          <a:cs typeface="+mn-cs"/>
        </a:defRPr>
      </a:lvl1pPr>
      <a:lvl2pPr marL="365707" algn="l" defTabSz="731414" rtl="0" eaLnBrk="1" latinLnBrk="0" hangingPunct="1">
        <a:defRPr sz="1400" kern="1200">
          <a:solidFill>
            <a:schemeClr val="tx1"/>
          </a:solidFill>
          <a:latin typeface="+mn-lt"/>
          <a:ea typeface="+mn-ea"/>
          <a:cs typeface="+mn-cs"/>
        </a:defRPr>
      </a:lvl2pPr>
      <a:lvl3pPr marL="731414" algn="l" defTabSz="731414" rtl="0" eaLnBrk="1" latinLnBrk="0" hangingPunct="1">
        <a:defRPr sz="1400" kern="1200">
          <a:solidFill>
            <a:schemeClr val="tx1"/>
          </a:solidFill>
          <a:latin typeface="+mn-lt"/>
          <a:ea typeface="+mn-ea"/>
          <a:cs typeface="+mn-cs"/>
        </a:defRPr>
      </a:lvl3pPr>
      <a:lvl4pPr marL="1097121" algn="l" defTabSz="731414" rtl="0" eaLnBrk="1" latinLnBrk="0" hangingPunct="1">
        <a:defRPr sz="1400" kern="1200">
          <a:solidFill>
            <a:schemeClr val="tx1"/>
          </a:solidFill>
          <a:latin typeface="+mn-lt"/>
          <a:ea typeface="+mn-ea"/>
          <a:cs typeface="+mn-cs"/>
        </a:defRPr>
      </a:lvl4pPr>
      <a:lvl5pPr marL="1462828" algn="l" defTabSz="731414" rtl="0" eaLnBrk="1" latinLnBrk="0" hangingPunct="1">
        <a:defRPr sz="1400" kern="1200">
          <a:solidFill>
            <a:schemeClr val="tx1"/>
          </a:solidFill>
          <a:latin typeface="+mn-lt"/>
          <a:ea typeface="+mn-ea"/>
          <a:cs typeface="+mn-cs"/>
        </a:defRPr>
      </a:lvl5pPr>
      <a:lvl6pPr marL="1828535" algn="l" defTabSz="731414" rtl="0" eaLnBrk="1" latinLnBrk="0" hangingPunct="1">
        <a:defRPr sz="1400" kern="1200">
          <a:solidFill>
            <a:schemeClr val="tx1"/>
          </a:solidFill>
          <a:latin typeface="+mn-lt"/>
          <a:ea typeface="+mn-ea"/>
          <a:cs typeface="+mn-cs"/>
        </a:defRPr>
      </a:lvl6pPr>
      <a:lvl7pPr marL="2194242" algn="l" defTabSz="731414" rtl="0" eaLnBrk="1" latinLnBrk="0" hangingPunct="1">
        <a:defRPr sz="1400" kern="1200">
          <a:solidFill>
            <a:schemeClr val="tx1"/>
          </a:solidFill>
          <a:latin typeface="+mn-lt"/>
          <a:ea typeface="+mn-ea"/>
          <a:cs typeface="+mn-cs"/>
        </a:defRPr>
      </a:lvl7pPr>
      <a:lvl8pPr marL="2559950" algn="l" defTabSz="731414" rtl="0" eaLnBrk="1" latinLnBrk="0" hangingPunct="1">
        <a:defRPr sz="1400" kern="1200">
          <a:solidFill>
            <a:schemeClr val="tx1"/>
          </a:solidFill>
          <a:latin typeface="+mn-lt"/>
          <a:ea typeface="+mn-ea"/>
          <a:cs typeface="+mn-cs"/>
        </a:defRPr>
      </a:lvl8pPr>
      <a:lvl9pPr marL="2925656" algn="l" defTabSz="731414"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15200" cy="5486400"/>
          </a:xfrm>
          <a:prstGeom prst="rect">
            <a:avLst/>
          </a:prstGeom>
        </p:spPr>
      </p:pic>
      <p:sp>
        <p:nvSpPr>
          <p:cNvPr id="2" name="Title 1"/>
          <p:cNvSpPr>
            <a:spLocks noGrp="1"/>
          </p:cNvSpPr>
          <p:nvPr>
            <p:ph type="ctrTitle"/>
          </p:nvPr>
        </p:nvSpPr>
        <p:spPr>
          <a:xfrm>
            <a:off x="0" y="3968703"/>
            <a:ext cx="7315200" cy="908097"/>
          </a:xfrm>
          <a:noFill/>
        </p:spPr>
        <p:txBody>
          <a:bodyPr>
            <a:noAutofit/>
          </a:bodyPr>
          <a:lstStyle/>
          <a:p>
            <a:r>
              <a:rPr lang="en-US" sz="1200" dirty="0">
                <a:solidFill>
                  <a:schemeClr val="bg1"/>
                </a:solidFill>
                <a:latin typeface="Times New Roman" panose="02020603050405020304" pitchFamily="18" charset="0"/>
                <a:cs typeface="Times New Roman" panose="02020603050405020304" pitchFamily="18" charset="0"/>
              </a:rPr>
              <a:t>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a:t>
            </a:r>
            <a:r>
              <a:rPr lang="en-US" sz="1200" dirty="0" err="1">
                <a:solidFill>
                  <a:schemeClr val="bg1"/>
                </a:solidFill>
                <a:latin typeface="Times New Roman" panose="02020603050405020304" pitchFamily="18" charset="0"/>
                <a:cs typeface="Times New Roman" panose="02020603050405020304" pitchFamily="18" charset="0"/>
              </a:rPr>
              <a:t>lb</a:t>
            </a:r>
            <a:r>
              <a:rPr lang="en-US" sz="1200" dirty="0">
                <a:solidFill>
                  <a:schemeClr val="bg1"/>
                </a:solidFill>
                <a:latin typeface="Times New Roman" panose="02020603050405020304" pitchFamily="18" charset="0"/>
                <a:cs typeface="Times New Roman" panose="02020603050405020304" pitchFamily="18" charset="0"/>
              </a:rPr>
              <a:t> boat lift. Dock is built to provide access via standard sized gold cart. Stainless steel cable picket railings.</a:t>
            </a:r>
            <a:endParaRPr lang="en-US" sz="1000" dirty="0">
              <a:solidFill>
                <a:schemeClr val="bg1"/>
              </a:solidFill>
              <a:latin typeface="Times New Roman" panose="02020603050405020304" pitchFamily="18" charset="0"/>
              <a:cs typeface="Times New Roman" panose="02020603050405020304" pitchFamily="18" charset="0"/>
            </a:endParaRPr>
          </a:p>
        </p:txBody>
      </p:sp>
      <p:sp>
        <p:nvSpPr>
          <p:cNvPr id="13" name="Rectangle 12"/>
          <p:cNvSpPr/>
          <p:nvPr/>
        </p:nvSpPr>
        <p:spPr>
          <a:xfrm>
            <a:off x="0" y="0"/>
            <a:ext cx="7315199" cy="681838"/>
          </a:xfrm>
          <a:prstGeom prst="rect">
            <a:avLst/>
          </a:prstGeom>
          <a:gradFill flip="none" rotWithShape="1">
            <a:gsLst>
              <a:gs pos="0">
                <a:schemeClr val="accent1">
                  <a:lumMod val="50000"/>
                </a:schemeClr>
              </a:gs>
              <a:gs pos="100000">
                <a:schemeClr val="accent1">
                  <a:lumMod val="50000"/>
                  <a:alpha val="0"/>
                </a:schemeClr>
              </a:gs>
            </a:gsLst>
            <a:lin ang="5400000" scaled="1"/>
            <a:tileRect/>
          </a:gradFill>
        </p:spPr>
        <p:txBody>
          <a:bodyPr wrap="square" lIns="65645" tIns="32822" rIns="65645" bIns="32822">
            <a:spAutoFit/>
          </a:bodyPr>
          <a:lstStyle/>
          <a:p>
            <a:pPr algn="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Deep Water Lot with </a:t>
            </a:r>
            <a:r>
              <a:rPr lang="en-US" sz="20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Dock</a:t>
            </a:r>
          </a:p>
          <a:p>
            <a:pPr algn="r"/>
            <a:r>
              <a:rPr lang="en-US" sz="2000" b="1" dirty="0" smtClean="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on </a:t>
            </a:r>
            <a:r>
              <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Beresford Creek</a:t>
            </a:r>
            <a:endParaRPr lang="en-US" sz="2000" b="1"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14" name="Rectangle 13"/>
          <p:cNvSpPr/>
          <p:nvPr/>
        </p:nvSpPr>
        <p:spPr>
          <a:xfrm>
            <a:off x="4323079" y="4809292"/>
            <a:ext cx="2992120" cy="677108"/>
          </a:xfrm>
          <a:prstGeom prst="rect">
            <a:avLst/>
          </a:prstGeom>
        </p:spPr>
        <p:txBody>
          <a:bodyPr wrap="square">
            <a:spAutoFit/>
          </a:bodyPr>
          <a:lstStyle/>
          <a:p>
            <a:pPr algn="r"/>
            <a:r>
              <a:rPr lang="en-US" b="1" dirty="0">
                <a:solidFill>
                  <a:schemeClr val="bg1"/>
                </a:solidFill>
                <a:latin typeface="Times New Roman" panose="02020603050405020304" pitchFamily="18" charset="0"/>
                <a:cs typeface="Times New Roman" panose="02020603050405020304" pitchFamily="18" charset="0"/>
              </a:rPr>
              <a:t>Kent Jordan</a:t>
            </a:r>
          </a:p>
          <a:p>
            <a:pPr algn="r"/>
            <a:r>
              <a:rPr lang="en-US" sz="1200" dirty="0" smtClean="0">
                <a:solidFill>
                  <a:schemeClr val="bg1"/>
                </a:solidFill>
                <a:latin typeface="Times New Roman" panose="02020603050405020304" pitchFamily="18" charset="0"/>
                <a:cs typeface="Times New Roman" panose="02020603050405020304" pitchFamily="18" charset="0"/>
              </a:rPr>
              <a:t>(</a:t>
            </a:r>
            <a:r>
              <a:rPr lang="en-US" sz="1200" dirty="0">
                <a:solidFill>
                  <a:schemeClr val="bg1"/>
                </a:solidFill>
                <a:latin typeface="Times New Roman" panose="02020603050405020304" pitchFamily="18" charset="0"/>
                <a:cs typeface="Times New Roman" panose="02020603050405020304" pitchFamily="18" charset="0"/>
              </a:rPr>
              <a:t>843) 375-2222</a:t>
            </a:r>
          </a:p>
          <a:p>
            <a:pPr algn="r"/>
            <a:r>
              <a:rPr lang="en-US" sz="1200" dirty="0">
                <a:solidFill>
                  <a:schemeClr val="bg1"/>
                </a:solidFill>
                <a:latin typeface="Times New Roman" panose="02020603050405020304" pitchFamily="18" charset="0"/>
                <a:cs typeface="Times New Roman" panose="02020603050405020304" pitchFamily="18" charset="0"/>
              </a:rPr>
              <a:t>kenteastshore@yahoo.com</a:t>
            </a:r>
          </a:p>
        </p:txBody>
      </p:sp>
      <p:pic>
        <p:nvPicPr>
          <p:cNvPr id="16" name="Picture 11"/>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4947238"/>
            <a:ext cx="991635" cy="539162"/>
          </a:xfrm>
          <a:prstGeom prst="rect">
            <a:avLst/>
          </a:prstGeom>
          <a:noFill/>
          <a:ln>
            <a:noFill/>
          </a:ln>
          <a:effectLst>
            <a:outerShdw blurRad="38100" sx="102000" sy="102000" algn="ctr" rotWithShape="0">
              <a:schemeClr val="bg1">
                <a:alpha val="0"/>
              </a:scheme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Rectangle 2"/>
          <p:cNvSpPr/>
          <p:nvPr/>
        </p:nvSpPr>
        <p:spPr>
          <a:xfrm>
            <a:off x="-3465" y="800183"/>
            <a:ext cx="7318664" cy="1200329"/>
          </a:xfrm>
          <a:prstGeom prst="rect">
            <a:avLst/>
          </a:prstGeom>
        </p:spPr>
        <p:txBody>
          <a:bodyPr wrap="square">
            <a:spAutoFit/>
          </a:bodyPr>
          <a:lstStyle/>
          <a:p>
            <a:pPr algn="r"/>
            <a:r>
              <a:rPr lang="en-US" sz="1600" b="1" dirty="0">
                <a:solidFill>
                  <a:schemeClr val="bg1"/>
                </a:solidFill>
                <a:latin typeface="Times New Roman" panose="02020603050405020304" pitchFamily="18" charset="0"/>
                <a:cs typeface="Times New Roman" panose="02020603050405020304" pitchFamily="18" charset="0"/>
              </a:rPr>
              <a:t>609 Barbados </a:t>
            </a:r>
            <a:r>
              <a:rPr lang="en-US" sz="1600" b="1" dirty="0" smtClean="0">
                <a:solidFill>
                  <a:schemeClr val="bg1"/>
                </a:solidFill>
                <a:latin typeface="Times New Roman" panose="02020603050405020304" pitchFamily="18" charset="0"/>
                <a:cs typeface="Times New Roman" panose="02020603050405020304" pitchFamily="18" charset="0"/>
              </a:rPr>
              <a:t>Drive</a:t>
            </a:r>
          </a:p>
          <a:p>
            <a:pPr algn="r"/>
            <a:r>
              <a:rPr lang="en-US" dirty="0">
                <a:solidFill>
                  <a:schemeClr val="bg1"/>
                </a:solidFill>
                <a:latin typeface="Times New Roman" panose="02020603050405020304" pitchFamily="18" charset="0"/>
                <a:cs typeface="Times New Roman" panose="02020603050405020304" pitchFamily="18" charset="0"/>
              </a:rPr>
              <a:t>Beresford Hall</a:t>
            </a:r>
          </a:p>
          <a:p>
            <a:pPr algn="r"/>
            <a:r>
              <a:rPr lang="en-US" dirty="0">
                <a:solidFill>
                  <a:schemeClr val="bg1"/>
                </a:solidFill>
                <a:latin typeface="Times New Roman" panose="02020603050405020304" pitchFamily="18" charset="0"/>
                <a:cs typeface="Times New Roman" panose="02020603050405020304" pitchFamily="18" charset="0"/>
              </a:rPr>
              <a:t>Charleston, SC 29492</a:t>
            </a:r>
          </a:p>
          <a:p>
            <a:pPr algn="r"/>
            <a:r>
              <a:rPr lang="en-US" dirty="0">
                <a:solidFill>
                  <a:schemeClr val="bg1"/>
                </a:solidFill>
                <a:latin typeface="Times New Roman" panose="02020603050405020304" pitchFamily="18" charset="0"/>
                <a:cs typeface="Times New Roman" panose="02020603050405020304" pitchFamily="18" charset="0"/>
              </a:rPr>
              <a:t>MLS# 16000229</a:t>
            </a:r>
          </a:p>
          <a:p>
            <a:pPr algn="r"/>
            <a:r>
              <a:rPr lang="en-US" dirty="0">
                <a:solidFill>
                  <a:schemeClr val="bg1"/>
                </a:solidFill>
                <a:latin typeface="Times New Roman" panose="02020603050405020304" pitchFamily="18" charset="0"/>
                <a:cs typeface="Times New Roman" panose="02020603050405020304" pitchFamily="18" charset="0"/>
              </a:rPr>
              <a:t>$899,000</a:t>
            </a:r>
            <a:endParaRPr lang="en-US" dirty="0">
              <a:solidFill>
                <a:schemeClr val="bg1"/>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1206" y="90636"/>
            <a:ext cx="1254194" cy="938685"/>
          </a:xfrm>
          <a:prstGeom prst="rect">
            <a:avLst/>
          </a:prstGeom>
          <a:ln>
            <a:solidFill>
              <a:schemeClr val="bg1"/>
            </a:solidFill>
          </a:ln>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185585539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97</TotalTime>
  <Words>108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True deep water. Approximately 9' at low tide. Beresford Creek provides easy access to Charleston Harbor and the Atlantic Ocean. Custom dock with covered pier head, floater dock, fresh water and electric service already established. Dock includes ice maker, water heater, sink, shore power etc. 16,000 lb boat lift. Dock is built to provide access via standard sized gold cart. Stainless steel cable picket railings.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104 Westoe St | Summerville MLS# 1411433 | $309,900</dc:title>
  <dc:creator>CVH360</dc:creator>
  <cp:lastModifiedBy>A. Thomas Price</cp:lastModifiedBy>
  <cp:revision>22</cp:revision>
  <dcterms:created xsi:type="dcterms:W3CDTF">2006-08-16T00:00:00Z</dcterms:created>
  <dcterms:modified xsi:type="dcterms:W3CDTF">2016-03-11T14:45:44Z</dcterms:modified>
</cp:coreProperties>
</file>