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0" d="100"/>
          <a:sy n="90" d="100"/>
        </p:scale>
        <p:origin x="1788" y="78"/>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a:t>Click to edit Master title style</a:t>
            </a:r>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a:t>Click to edit Master title style</a:t>
            </a:r>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7/13/2016</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p:spPr>
      </p:pic>
      <p:sp>
        <p:nvSpPr>
          <p:cNvPr id="2" name="Title 1"/>
          <p:cNvSpPr>
            <a:spLocks noGrp="1"/>
          </p:cNvSpPr>
          <p:nvPr>
            <p:ph type="ctrTitle"/>
          </p:nvPr>
        </p:nvSpPr>
        <p:spPr>
          <a:xfrm>
            <a:off x="0" y="3838101"/>
            <a:ext cx="7315200" cy="1038699"/>
          </a:xfrm>
          <a:noFill/>
        </p:spPr>
        <p:txBody>
          <a:bodyPr>
            <a:noAutofit/>
          </a:bodyPr>
          <a:lstStyle/>
          <a:p>
            <a: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SELLER MOTIVATED…BRING OFFERS!</a:t>
            </a:r>
            <a:br>
              <a:rPr lang="en-US" sz="1200" b="1" u="sng"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a:t>
            </a:r>
            <a:r>
              <a:rPr lang="en-US" sz="1200" b="1" dirty="0" err="1">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lb</a:t>
            </a:r>
            <a:r>
              <a:rPr lang="en-US" sz="12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boat lift. Dock is built to provide access via standard sized gold cart. Stainless steel cable picket railings.</a:t>
            </a:r>
            <a:endParaRPr lang="en-US" sz="1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0" y="0"/>
            <a:ext cx="7315199" cy="681838"/>
          </a:xfrm>
          <a:prstGeom prst="rect">
            <a:avLst/>
          </a:prstGeom>
          <a:gradFill flip="none" rotWithShape="1">
            <a:gsLst>
              <a:gs pos="0">
                <a:schemeClr val="accent1">
                  <a:lumMod val="50000"/>
                </a:schemeClr>
              </a:gs>
              <a:gs pos="100000">
                <a:schemeClr val="accent1">
                  <a:lumMod val="50000"/>
                  <a:alpha val="0"/>
                </a:schemeClr>
              </a:gs>
            </a:gsLst>
            <a:lin ang="5400000" scaled="1"/>
            <a:tileRect/>
          </a:gradFill>
        </p:spPr>
        <p:txBody>
          <a:bodyPr wrap="square" lIns="65645" tIns="32822" rIns="65645" bIns="32822">
            <a:spAutoFit/>
          </a:bodyPr>
          <a:lstStyle/>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Water Lot with Dock</a:t>
            </a:r>
          </a:p>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Beresford Creek</a:t>
            </a:r>
          </a:p>
        </p:txBody>
      </p:sp>
      <p:sp>
        <p:nvSpPr>
          <p:cNvPr id="14" name="Rectangle 13"/>
          <p:cNvSpPr/>
          <p:nvPr/>
        </p:nvSpPr>
        <p:spPr>
          <a:xfrm>
            <a:off x="4323079" y="4809292"/>
            <a:ext cx="2992120" cy="677108"/>
          </a:xfrm>
          <a:prstGeom prst="rect">
            <a:avLst/>
          </a:prstGeom>
        </p:spPr>
        <p:txBody>
          <a:bodyPr wrap="square">
            <a:spAutoFit/>
          </a:bodyPr>
          <a:lstStyle/>
          <a:p>
            <a:pPr algn="r"/>
            <a:r>
              <a:rPr lang="en-US" b="1" dirty="0">
                <a:solidFill>
                  <a:schemeClr val="bg1"/>
                </a:solidFill>
                <a:latin typeface="Times New Roman" panose="02020603050405020304" pitchFamily="18" charset="0"/>
                <a:cs typeface="Times New Roman" panose="02020603050405020304" pitchFamily="18" charset="0"/>
              </a:rPr>
              <a:t>Kent Jordan</a:t>
            </a:r>
          </a:p>
          <a:p>
            <a:pPr algn="r"/>
            <a:r>
              <a:rPr lang="en-US" sz="1200" dirty="0">
                <a:solidFill>
                  <a:schemeClr val="bg1"/>
                </a:solidFill>
                <a:latin typeface="Times New Roman" panose="02020603050405020304" pitchFamily="18" charset="0"/>
                <a:cs typeface="Times New Roman" panose="02020603050405020304" pitchFamily="18" charset="0"/>
              </a:rPr>
              <a:t>(843) 375-2222</a:t>
            </a:r>
          </a:p>
          <a:p>
            <a:pPr algn="r"/>
            <a:r>
              <a:rPr lang="en-US" sz="1200" dirty="0">
                <a:solidFill>
                  <a:schemeClr val="bg1"/>
                </a:solidFill>
                <a:latin typeface="Times New Roman" panose="02020603050405020304" pitchFamily="18" charset="0"/>
                <a:cs typeface="Times New Roman" panose="02020603050405020304" pitchFamily="18" charset="0"/>
              </a:rPr>
              <a:t>kenteastshore@yahoo.com</a:t>
            </a:r>
          </a:p>
        </p:txBody>
      </p:sp>
      <p:pic>
        <p:nvPicPr>
          <p:cNvPr id="1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4947238"/>
            <a:ext cx="991635" cy="539162"/>
          </a:xfrm>
          <a:prstGeom prst="rect">
            <a:avLst/>
          </a:prstGeom>
          <a:noFill/>
          <a:ln>
            <a:noFill/>
          </a:ln>
          <a:effectLst>
            <a:outerShdw blurRad="38100" sx="102000" sy="102000" algn="ctr" rotWithShape="0">
              <a:schemeClr val="bg1">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465" y="800183"/>
            <a:ext cx="7318664" cy="1200329"/>
          </a:xfrm>
          <a:prstGeom prst="rect">
            <a:avLst/>
          </a:prstGeom>
        </p:spPr>
        <p:txBody>
          <a:bodyPr wrap="square">
            <a:spAutoFit/>
          </a:bodyPr>
          <a:lstStyle/>
          <a:p>
            <a:pPr algn="r"/>
            <a:r>
              <a:rPr lang="en-US" sz="1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609 Barbados Drive</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Beresford Hall</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Charleston, SC 29492</a:t>
            </a:r>
          </a:p>
          <a:p>
            <a:pPr algn="r"/>
            <a:r>
              <a:rPr lang="en-US"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MLS# 16000229</a:t>
            </a:r>
          </a:p>
          <a:p>
            <a:pPr algn="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Just Reduced to $799,000</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1206" y="90636"/>
            <a:ext cx="1254194" cy="93868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36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SELLER MOTIVATED…BRING OFFERS! 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lb boat lift. Dock is built to provide access via standard sized gold cart. Stainless steel cable picket railings.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24</cp:revision>
  <dcterms:created xsi:type="dcterms:W3CDTF">2006-08-16T00:00:00Z</dcterms:created>
  <dcterms:modified xsi:type="dcterms:W3CDTF">2016-07-13T11:39:22Z</dcterms:modified>
</cp:coreProperties>
</file>