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5A79"/>
    <a:srgbClr val="10253F"/>
    <a:srgbClr val="88B48A"/>
    <a:srgbClr val="778CA6"/>
    <a:srgbClr val="79B8F9"/>
    <a:srgbClr val="79B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152" y="9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8726" y="2011680"/>
            <a:ext cx="699516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65860" y="488649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0" y="894080"/>
            <a:ext cx="602361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0" y="3678086"/>
            <a:ext cx="602361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6080" y="9411125"/>
            <a:ext cx="6477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699516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5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48271" y="2251499"/>
            <a:ext cx="343550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8620" y="3464562"/>
            <a:ext cx="343415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1" y="3464562"/>
            <a:ext cx="343550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3"/>
            <a:ext cx="2557066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8621" y="2235202"/>
            <a:ext cx="2557066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894080"/>
            <a:ext cx="466344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4480" y="2686897"/>
            <a:ext cx="466344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0" y="1711287"/>
            <a:ext cx="466344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8620" y="2346960"/>
            <a:ext cx="699516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8620" y="9411125"/>
            <a:ext cx="181356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5570" y="9411125"/>
            <a:ext cx="246126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36080" y="9411125"/>
            <a:ext cx="6477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r="69617"/>
          <a:stretch/>
        </p:blipFill>
        <p:spPr>
          <a:xfrm>
            <a:off x="76200" y="0"/>
            <a:ext cx="2026010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15" y="914400"/>
            <a:ext cx="5596128" cy="3730752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6272" y="4665540"/>
            <a:ext cx="5596128" cy="3279856"/>
          </a:xfrm>
        </p:spPr>
        <p:txBody>
          <a:bodyPr anchor="ctr">
            <a:noAutofit/>
          </a:bodyPr>
          <a:lstStyle/>
          <a:p>
            <a:r>
              <a:rPr lang="en-US" sz="1300" b="1" dirty="0">
                <a:solidFill>
                  <a:srgbClr val="405A7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 home to the Gaillard-Bennett House, Circa 1801.</a:t>
            </a:r>
          </a:p>
          <a:p>
            <a:r>
              <a:rPr lang="en-US" sz="1300" dirty="0">
                <a:solidFill>
                  <a:srgbClr val="405A7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home has been meticulously restored in full to its original glory. ”You can’t find another property like this one in Charleston,” states Preservation Architect Glenn Keyes. The Federal-style main house consists of six well-proportioned bedrooms and five and one-half baths. Along with the main house are a restored former kitchen house and carriage house with additional guest quarters and a reconstructed tack house containing all the mechanicals for the property. The 1.25-acre property has expansive gardens, a newly built pool house, salt water </a:t>
            </a:r>
            <a:r>
              <a:rPr lang="en-US" sz="1300" dirty="0" err="1">
                <a:solidFill>
                  <a:srgbClr val="405A7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gunite</a:t>
            </a:r>
            <a:r>
              <a:rPr lang="en-US" sz="1300" dirty="0">
                <a:solidFill>
                  <a:srgbClr val="405A7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pool with infinity edge all beautifully maintained. Walk up the elegant stone double staircase where you are greeted by one of the most outstanding homes in Charleston.</a:t>
            </a:r>
          </a:p>
          <a:p>
            <a:r>
              <a:rPr lang="en-US" sz="1300" b="1" dirty="0">
                <a:solidFill>
                  <a:srgbClr val="405A7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Watch a video, see more photos, and get auction details here:</a:t>
            </a:r>
          </a:p>
          <a:p>
            <a:r>
              <a:rPr lang="en-US" sz="1300" b="1" dirty="0">
                <a:solidFill>
                  <a:srgbClr val="405A7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http://eliteauctions.com/portfolio/gaillard-bennett-house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399" cy="873108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algn="r"/>
            <a:r>
              <a:rPr lang="en-US" sz="2800" cap="none" dirty="0">
                <a:ln w="10541" cmpd="sng">
                  <a:noFill/>
                  <a:prstDash val="solid"/>
                </a:ln>
                <a:solidFill>
                  <a:srgbClr val="778CA6"/>
                </a:solidFill>
                <a:effectLst/>
                <a:latin typeface="Century Gothic" panose="020B0502020202020204" pitchFamily="34" charset="0"/>
              </a:rPr>
              <a:t>60 MONTAGU STREET</a:t>
            </a:r>
            <a:br>
              <a:rPr lang="en-US" sz="24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cap="none" dirty="0">
                <a:ln w="10541" cmpd="sng">
                  <a:noFill/>
                  <a:prstDash val="solid"/>
                </a:ln>
                <a:solidFill>
                  <a:srgbClr val="88B48A"/>
                </a:solidFill>
                <a:effectLst/>
                <a:latin typeface="Century Gothic" panose="020B0502020202020204" pitchFamily="34" charset="0"/>
              </a:rPr>
              <a:t>CHARLESTON, SC 29401</a:t>
            </a:r>
            <a:endParaRPr lang="en-US" sz="1400" i="1" cap="none" dirty="0">
              <a:ln w="10541" cmpd="sng">
                <a:noFill/>
                <a:prstDash val="solid"/>
              </a:ln>
              <a:solidFill>
                <a:srgbClr val="88B48A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86200" y="8839200"/>
            <a:ext cx="3886199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405A79"/>
                </a:solidFill>
                <a:latin typeface="Century Gothic" panose="020B0502020202020204" pitchFamily="34" charset="0"/>
              </a:rPr>
              <a:t>ANN EVANS</a:t>
            </a:r>
          </a:p>
          <a:p>
            <a:pPr algn="r"/>
            <a:r>
              <a:rPr lang="en-US" sz="1100" dirty="0">
                <a:solidFill>
                  <a:srgbClr val="405A79"/>
                </a:solidFill>
                <a:latin typeface="Century Gothic" panose="020B0502020202020204" pitchFamily="34" charset="0"/>
              </a:rPr>
              <a:t>Realtor</a:t>
            </a:r>
          </a:p>
          <a:p>
            <a:pPr algn="r"/>
            <a:r>
              <a:rPr lang="en-US" sz="1100" dirty="0">
                <a:solidFill>
                  <a:srgbClr val="405A79"/>
                </a:solidFill>
                <a:latin typeface="Century Gothic" panose="020B0502020202020204" pitchFamily="34" charset="0"/>
              </a:rPr>
              <a:t>Carolina One Real Estate</a:t>
            </a:r>
          </a:p>
          <a:p>
            <a:pPr algn="r"/>
            <a:r>
              <a:rPr lang="en-US" sz="1100" dirty="0">
                <a:solidFill>
                  <a:srgbClr val="405A79"/>
                </a:solidFill>
                <a:latin typeface="Century Gothic" panose="020B0502020202020204" pitchFamily="34" charset="0"/>
              </a:rPr>
              <a:t>843-452-4605</a:t>
            </a:r>
          </a:p>
          <a:p>
            <a:pPr algn="r"/>
            <a:r>
              <a:rPr lang="en-US" sz="1100" dirty="0">
                <a:solidFill>
                  <a:srgbClr val="405A79"/>
                </a:solidFill>
                <a:latin typeface="Century Gothic" panose="020B0502020202020204" pitchFamily="34" charset="0"/>
              </a:rPr>
              <a:t>aevans@carolinaone.com</a:t>
            </a:r>
          </a:p>
          <a:p>
            <a:pPr algn="r"/>
            <a:r>
              <a:rPr lang="en-US" sz="1100" dirty="0">
                <a:solidFill>
                  <a:srgbClr val="405A79"/>
                </a:solidFill>
                <a:latin typeface="Century Gothic" panose="020B0502020202020204" pitchFamily="34" charset="0"/>
              </a:rPr>
              <a:t>www.charlestonluxuryrealestate.com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-1771149" y="9105715"/>
            <a:ext cx="1524000" cy="911393"/>
            <a:chOff x="0" y="9037683"/>
            <a:chExt cx="1524000" cy="91139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8"/>
              <a:ext cx="15240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solidFill>
                    <a:srgbClr val="405A79"/>
                  </a:solidFill>
                  <a:latin typeface="Century Gothic" panose="020B0502020202020204" pitchFamily="34" charset="0"/>
                </a:rPr>
                <a:t>Carolina One Real Estate</a:t>
              </a:r>
            </a:p>
            <a:p>
              <a:pPr algn="ctr"/>
              <a:r>
                <a:rPr lang="en-US" sz="700" dirty="0">
                  <a:solidFill>
                    <a:srgbClr val="405A79"/>
                  </a:solidFill>
                  <a:latin typeface="Century Gothic" panose="020B0502020202020204" pitchFamily="34" charset="0"/>
                </a:rPr>
                <a:t>195 W Coleman Blvd</a:t>
              </a:r>
            </a:p>
            <a:p>
              <a:pPr algn="ctr"/>
              <a:r>
                <a:rPr lang="en-US" sz="700" dirty="0">
                  <a:solidFill>
                    <a:srgbClr val="405A79"/>
                  </a:solidFill>
                  <a:latin typeface="Century Gothic" panose="020B0502020202020204" pitchFamily="34" charset="0"/>
                </a:rPr>
                <a:t>Mt Pleasant, SC 29464-3495</a:t>
              </a:r>
            </a:p>
          </p:txBody>
        </p:sp>
      </p:grpSp>
      <p:pic>
        <p:nvPicPr>
          <p:cNvPr id="22" name="Picture 2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" y="5829087"/>
            <a:ext cx="2024711" cy="1352444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6" name="Picture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" y="7467706"/>
            <a:ext cx="2024711" cy="1352444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" y="2550979"/>
            <a:ext cx="2024711" cy="1352444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" y="4189599"/>
            <a:ext cx="2026010" cy="1353312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" y="914400"/>
            <a:ext cx="2021655" cy="1350403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30" name="Rectangle 29"/>
          <p:cNvSpPr/>
          <p:nvPr/>
        </p:nvSpPr>
        <p:spPr>
          <a:xfrm>
            <a:off x="-1771149" y="235374"/>
            <a:ext cx="1542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New Price!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15" y="7945705"/>
            <a:ext cx="1309110" cy="87444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017" y="7945705"/>
            <a:ext cx="1309110" cy="87444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19" y="7945705"/>
            <a:ext cx="1309110" cy="87444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423" y="7945705"/>
            <a:ext cx="1309110" cy="874445"/>
          </a:xfrm>
          <a:prstGeom prst="rect">
            <a:avLst/>
          </a:prstGeom>
          <a:ln w="76200"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6" r="13601"/>
          <a:stretch/>
        </p:blipFill>
        <p:spPr>
          <a:xfrm>
            <a:off x="7935190" y="8959493"/>
            <a:ext cx="838200" cy="10470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52E5C46-8E9C-4DED-AD42-CB94A6D5839C}"/>
              </a:ext>
            </a:extLst>
          </p:cNvPr>
          <p:cNvSpPr/>
          <p:nvPr/>
        </p:nvSpPr>
        <p:spPr>
          <a:xfrm>
            <a:off x="0" y="8839200"/>
            <a:ext cx="3886199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405A79"/>
                </a:solidFill>
                <a:latin typeface="Century Gothic" panose="020B0502020202020204" pitchFamily="34" charset="0"/>
              </a:rPr>
              <a:t>SCOTT FOERST</a:t>
            </a:r>
          </a:p>
          <a:p>
            <a:r>
              <a:rPr lang="en-US" sz="1100" dirty="0">
                <a:solidFill>
                  <a:srgbClr val="405A79"/>
                </a:solidFill>
                <a:latin typeface="Century Gothic" panose="020B0502020202020204" pitchFamily="34" charset="0"/>
              </a:rPr>
              <a:t>Market Director | Partner</a:t>
            </a:r>
          </a:p>
          <a:p>
            <a:r>
              <a:rPr lang="en-US" sz="1100" dirty="0">
                <a:solidFill>
                  <a:srgbClr val="405A79"/>
                </a:solidFill>
                <a:latin typeface="Century Gothic" panose="020B0502020202020204" pitchFamily="34" charset="0"/>
              </a:rPr>
              <a:t>Elite Auctions</a:t>
            </a:r>
          </a:p>
          <a:p>
            <a:r>
              <a:rPr lang="en-US" sz="1100" dirty="0">
                <a:solidFill>
                  <a:srgbClr val="405A79"/>
                </a:solidFill>
                <a:latin typeface="Century Gothic" panose="020B0502020202020204" pitchFamily="34" charset="0"/>
              </a:rPr>
              <a:t>404-597-7786</a:t>
            </a:r>
          </a:p>
          <a:p>
            <a:r>
              <a:rPr lang="en-US" sz="1100" dirty="0">
                <a:solidFill>
                  <a:srgbClr val="405A79"/>
                </a:solidFill>
                <a:latin typeface="Century Gothic" panose="020B0502020202020204" pitchFamily="34" charset="0"/>
              </a:rPr>
              <a:t>scott@eliteauctions.com</a:t>
            </a:r>
          </a:p>
          <a:p>
            <a:r>
              <a:rPr lang="en-US" sz="1100" dirty="0">
                <a:solidFill>
                  <a:srgbClr val="405A79"/>
                </a:solidFill>
                <a:latin typeface="Century Gothic" panose="020B0502020202020204" pitchFamily="34" charset="0"/>
              </a:rPr>
              <a:t>www.eliteauctions.com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97CD19-5024-450E-97CC-75B28EAA7D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190" y="1589601"/>
            <a:ext cx="5585219" cy="3730752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8229600" y="4628511"/>
            <a:ext cx="4625793" cy="307777"/>
          </a:xfrm>
          <a:prstGeom prst="rect">
            <a:avLst/>
          </a:prstGeom>
          <a:solidFill>
            <a:schemeClr val="bg2">
              <a:lumMod val="75000"/>
              <a:alpha val="75000"/>
            </a:schemeClr>
          </a:solidFill>
          <a:ln w="12700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Saturday, May 5th At 11:00a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A9FADE-4637-47BF-9C64-F3BD6D7BF454}"/>
              </a:ext>
            </a:extLst>
          </p:cNvPr>
          <p:cNvSpPr/>
          <p:nvPr/>
        </p:nvSpPr>
        <p:spPr>
          <a:xfrm>
            <a:off x="3337560" y="1871246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 Nova Cond" panose="020B0604020202020204" pitchFamily="34" charset="0"/>
                <a:ea typeface="Adobe Fan Heiti Std B" panose="020B0700000000000000" pitchFamily="34" charset="-128"/>
              </a:rPr>
              <a:t>SATURDAY, MAY 5TH AT 11:00A</a:t>
            </a: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326</TotalTime>
  <Words>223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Adobe Fan Heiti Std B</vt:lpstr>
      <vt:lpstr>Arial Nova Cond</vt:lpstr>
      <vt:lpstr>Book Antiqua</vt:lpstr>
      <vt:lpstr>Century Gothic</vt:lpstr>
      <vt:lpstr>Lucida Sans</vt:lpstr>
      <vt:lpstr>Verdana</vt:lpstr>
      <vt:lpstr>Wingdings</vt:lpstr>
      <vt:lpstr>Wingdings 2</vt:lpstr>
      <vt:lpstr>Wingdings 3</vt:lpstr>
      <vt:lpstr>Apex</vt:lpstr>
      <vt:lpstr>60 MONTAGU STREET CHARLESTON, SC 29401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61</cp:revision>
  <dcterms:created xsi:type="dcterms:W3CDTF">2006-08-16T00:00:00Z</dcterms:created>
  <dcterms:modified xsi:type="dcterms:W3CDTF">2018-04-24T18:48:48Z</dcterms:modified>
</cp:coreProperties>
</file>