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016" y="-15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1/8/2017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365" y="0"/>
            <a:ext cx="7772400" cy="838200"/>
          </a:xfrm>
          <a:gradFill flip="none" rotWithShape="1">
            <a:gsLst>
              <a:gs pos="0">
                <a:schemeClr val="tx2"/>
              </a:gs>
              <a:gs pos="100000">
                <a:schemeClr val="bg1"/>
              </a:gs>
            </a:gsLst>
            <a:lin ang="5400000" scaled="1"/>
            <a:tileRect/>
          </a:gradFill>
        </p:spPr>
        <p:txBody>
          <a:bodyPr>
            <a:normAutofit/>
          </a:bodyPr>
          <a:lstStyle/>
          <a:p>
            <a:r>
              <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Most Private Condo in Twelve Oaks</a:t>
            </a:r>
          </a:p>
        </p:txBody>
      </p:sp>
      <p:sp>
        <p:nvSpPr>
          <p:cNvPr id="4" name="Rectangle 3"/>
          <p:cNvSpPr/>
          <p:nvPr/>
        </p:nvSpPr>
        <p:spPr>
          <a:xfrm>
            <a:off x="-1984" y="4669408"/>
            <a:ext cx="7767639" cy="3323987"/>
          </a:xfrm>
          <a:prstGeom prst="rect">
            <a:avLst/>
          </a:prstGeom>
        </p:spPr>
        <p:txBody>
          <a:bodyPr wrap="square" anchor="ctr">
            <a:spAutoFit/>
          </a:bodyPr>
          <a:lstStyle/>
          <a:p>
            <a:pPr algn="ctr"/>
            <a:r>
              <a:rPr lang="en-US" sz="1500" b="1" i="1" u="sng" dirty="0">
                <a:solidFill>
                  <a:schemeClr val="tx2">
                    <a:lumMod val="60000"/>
                    <a:lumOff val="40000"/>
                  </a:schemeClr>
                </a:solidFill>
                <a:latin typeface="Arial" panose="020B0604020202020204" pitchFamily="34" charset="0"/>
                <a:cs typeface="Arial" panose="020B0604020202020204" pitchFamily="34" charset="0"/>
              </a:rPr>
              <a:t>This one will go FAST! </a:t>
            </a:r>
          </a:p>
          <a:p>
            <a:pPr algn="ctr"/>
            <a:endParaRPr lang="en-US" sz="1500" u="sng" dirty="0">
              <a:solidFill>
                <a:schemeClr val="tx2"/>
              </a:solidFill>
              <a:latin typeface="Arial" panose="020B0604020202020204" pitchFamily="34" charset="0"/>
              <a:cs typeface="Arial" panose="020B0604020202020204" pitchFamily="34" charset="0"/>
            </a:endParaRPr>
          </a:p>
          <a:p>
            <a:pPr algn="ctr"/>
            <a:r>
              <a:rPr lang="en-US" sz="1500" dirty="0">
                <a:solidFill>
                  <a:schemeClr val="tx2"/>
                </a:solidFill>
                <a:latin typeface="Arial" panose="020B0604020202020204" pitchFamily="34" charset="0"/>
                <a:cs typeface="Arial" panose="020B0604020202020204" pitchFamily="34" charset="0"/>
              </a:rPr>
              <a:t>Live in the most private building in the entire Twelve Oaks community. Plus, seller is offering a $1200 flooring credit at closing. Located minutes from downtown Charleston. Enjoy the exclusivity of this unit and the many community amenities that it offers. </a:t>
            </a:r>
          </a:p>
          <a:p>
            <a:pPr algn="ctr"/>
            <a:endParaRPr lang="en-US" sz="1500" dirty="0">
              <a:solidFill>
                <a:schemeClr val="tx2"/>
              </a:solidFill>
              <a:latin typeface="Arial" panose="020B0604020202020204" pitchFamily="34" charset="0"/>
              <a:cs typeface="Arial" panose="020B0604020202020204" pitchFamily="34" charset="0"/>
            </a:endParaRPr>
          </a:p>
          <a:p>
            <a:pPr algn="ctr"/>
            <a:r>
              <a:rPr lang="en-US" sz="1500" dirty="0">
                <a:solidFill>
                  <a:schemeClr val="tx2"/>
                </a:solidFill>
                <a:latin typeface="Arial" panose="020B0604020202020204" pitchFamily="34" charset="0"/>
                <a:cs typeface="Arial" panose="020B0604020202020204" pitchFamily="34" charset="0"/>
              </a:rPr>
              <a:t>From the private entry, follow the stairs to an open living space that is situated on the second floor of the building. Large kitchen with an island for extra prep space. Great for entertaining. Large garden tub in bathroom. Master bedroom w/spacious walk-in closet. Utility closet with room for a full w/d. 9' ceilings throughout. Wired for surround sound &amp; a security system. </a:t>
            </a:r>
          </a:p>
          <a:p>
            <a:pPr algn="ctr"/>
            <a:endParaRPr lang="en-US" sz="1500" dirty="0">
              <a:solidFill>
                <a:schemeClr val="tx2"/>
              </a:solidFill>
              <a:latin typeface="Arial" panose="020B0604020202020204" pitchFamily="34" charset="0"/>
              <a:cs typeface="Arial" panose="020B0604020202020204" pitchFamily="34" charset="0"/>
            </a:endParaRPr>
          </a:p>
          <a:p>
            <a:pPr algn="ctr"/>
            <a:r>
              <a:rPr lang="en-US" sz="1500" dirty="0">
                <a:solidFill>
                  <a:schemeClr val="tx2"/>
                </a:solidFill>
                <a:latin typeface="Arial" panose="020B0604020202020204" pitchFamily="34" charset="0"/>
                <a:cs typeface="Arial" panose="020B0604020202020204" pitchFamily="34" charset="0"/>
              </a:rPr>
              <a:t>Enjoy the community pool, </a:t>
            </a:r>
            <a:r>
              <a:rPr lang="en-US" sz="1500" dirty="0" err="1">
                <a:solidFill>
                  <a:schemeClr val="tx2"/>
                </a:solidFill>
                <a:latin typeface="Arial" panose="020B0604020202020204" pitchFamily="34" charset="0"/>
                <a:cs typeface="Arial" panose="020B0604020202020204" pitchFamily="34" charset="0"/>
              </a:rPr>
              <a:t>jacuzzi</a:t>
            </a:r>
            <a:r>
              <a:rPr lang="en-US" sz="1500" dirty="0">
                <a:solidFill>
                  <a:schemeClr val="tx2"/>
                </a:solidFill>
                <a:latin typeface="Arial" panose="020B0604020202020204" pitchFamily="34" charset="0"/>
                <a:cs typeface="Arial" panose="020B0604020202020204" pitchFamily="34" charset="0"/>
              </a:rPr>
              <a:t>, exercise facility, Club House, grilling areas and walking trails. This unique unit is a must-see.</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249094" y="9063672"/>
            <a:ext cx="705116"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3672"/>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lvl="0" algn="ctr" defTabSz="914400" fontAlgn="base">
              <a:spcBef>
                <a:spcPct val="0"/>
              </a:spcBef>
              <a:spcAft>
                <a:spcPct val="0"/>
              </a:spcAft>
            </a:pPr>
            <a:r>
              <a:rPr lang="en-US" altLang="en-US" sz="1200" b="1" dirty="0">
                <a:solidFill>
                  <a:schemeClr val="tx2"/>
                </a:solidFill>
                <a:latin typeface="Arial" pitchFamily="34" charset="0"/>
                <a:cs typeface="Arial" pitchFamily="34" charset="0"/>
              </a:rPr>
              <a:t>Whitley Boyd</a:t>
            </a:r>
          </a:p>
          <a:p>
            <a:pPr lvl="0" algn="ctr" defTabSz="914400" fontAlgn="base">
              <a:spcBef>
                <a:spcPct val="0"/>
              </a:spcBef>
              <a:spcAft>
                <a:spcPct val="0"/>
              </a:spcAft>
            </a:pPr>
            <a:endParaRPr lang="en-US" altLang="en-US" sz="500" b="1" dirty="0">
              <a:solidFill>
                <a:schemeClr val="tx2"/>
              </a:solidFill>
              <a:latin typeface="Arial" pitchFamily="34" charset="0"/>
              <a:cs typeface="Arial" pitchFamily="34" charset="0"/>
            </a:endParaRPr>
          </a:p>
          <a:p>
            <a:pPr lvl="0" algn="ctr" defTabSz="914400" fontAlgn="base">
              <a:spcBef>
                <a:spcPct val="0"/>
              </a:spcBef>
              <a:spcAft>
                <a:spcPct val="0"/>
              </a:spcAft>
            </a:pPr>
            <a:r>
              <a:rPr lang="en-US" altLang="en-US" sz="1100" dirty="0">
                <a:solidFill>
                  <a:schemeClr val="tx2"/>
                </a:solidFill>
                <a:latin typeface="Arial" pitchFamily="34" charset="0"/>
                <a:cs typeface="Arial" pitchFamily="34" charset="0"/>
              </a:rPr>
              <a:t>(843) 324-4761</a:t>
            </a:r>
          </a:p>
          <a:p>
            <a:pPr lvl="0" algn="ctr" defTabSz="914400" fontAlgn="base">
              <a:spcBef>
                <a:spcPct val="0"/>
              </a:spcBef>
              <a:spcAft>
                <a:spcPct val="0"/>
              </a:spcAft>
            </a:pPr>
            <a:r>
              <a:rPr lang="en-US" altLang="en-US" sz="1100" dirty="0">
                <a:solidFill>
                  <a:schemeClr val="tx2"/>
                </a:solidFill>
                <a:latin typeface="Arial" pitchFamily="34" charset="0"/>
                <a:cs typeface="Arial" pitchFamily="34" charset="0"/>
              </a:rPr>
              <a:t>w.boyd@agentowned.com</a:t>
            </a:r>
          </a:p>
          <a:p>
            <a:pPr lvl="0" algn="ctr" defTabSz="914400" fontAlgn="base">
              <a:spcBef>
                <a:spcPct val="0"/>
              </a:spcBef>
              <a:spcAft>
                <a:spcPct val="0"/>
              </a:spcAft>
            </a:pPr>
            <a:r>
              <a:rPr lang="en-US" altLang="en-US" sz="1100" dirty="0">
                <a:solidFill>
                  <a:schemeClr val="tx2"/>
                </a:solidFill>
                <a:latin typeface="Arial" pitchFamily="34" charset="0"/>
                <a:cs typeface="Arial" pitchFamily="34" charset="0"/>
              </a:rPr>
              <a:t>www.PropertiesofCHS.com</a:t>
            </a:r>
            <a:endParaRPr kumimoji="0" lang="en-US" altLang="en-US"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lvl="0"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Preferred Group | 824 Johnnie </a:t>
            </a:r>
            <a:r>
              <a:rPr lang="en-US" altLang="en-US" sz="600" dirty="0" err="1">
                <a:solidFill>
                  <a:schemeClr val="tx2"/>
                </a:solidFill>
                <a:latin typeface="Arial" pitchFamily="34" charset="0"/>
                <a:cs typeface="Arial" pitchFamily="34" charset="0"/>
              </a:rPr>
              <a:t>Dodds</a:t>
            </a:r>
            <a:r>
              <a:rPr lang="en-US" altLang="en-US" sz="600" dirty="0">
                <a:solidFill>
                  <a:schemeClr val="tx2"/>
                </a:solidFill>
                <a:latin typeface="Arial" pitchFamily="34" charset="0"/>
                <a:cs typeface="Arial" pitchFamily="34" charset="0"/>
              </a:rPr>
              <a:t> Blvd | Mt Pleasant, SC 29464</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4647"/>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1658773" y="599899"/>
            <a:ext cx="4446124" cy="295587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10318" y="3547111"/>
            <a:ext cx="7784306" cy="82939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b="1" dirty="0">
                <a:solidFill>
                  <a:schemeClr val="tx2"/>
                </a:solidFill>
                <a:latin typeface="Arial" panose="020B0604020202020204" pitchFamily="34" charset="0"/>
                <a:cs typeface="Arial" panose="020B0604020202020204" pitchFamily="34" charset="0"/>
              </a:rPr>
              <a:t>60 Fenwick Hall </a:t>
            </a:r>
            <a:r>
              <a:rPr lang="en-US" b="1" dirty="0" err="1">
                <a:solidFill>
                  <a:schemeClr val="tx2"/>
                </a:solidFill>
                <a:latin typeface="Arial" panose="020B0604020202020204" pitchFamily="34" charset="0"/>
                <a:cs typeface="Arial" panose="020B0604020202020204" pitchFamily="34" charset="0"/>
              </a:rPr>
              <a:t>Allee</a:t>
            </a:r>
            <a:r>
              <a:rPr lang="en-US" b="1" dirty="0">
                <a:solidFill>
                  <a:schemeClr val="tx2"/>
                </a:solidFill>
                <a:latin typeface="Arial" panose="020B0604020202020204" pitchFamily="34" charset="0"/>
                <a:cs typeface="Arial" panose="020B0604020202020204" pitchFamily="34" charset="0"/>
              </a:rPr>
              <a:t> #1021</a:t>
            </a:r>
            <a:br>
              <a:rPr lang="en-US" b="1" dirty="0">
                <a:solidFill>
                  <a:schemeClr val="tx2"/>
                </a:solidFill>
                <a:latin typeface="Arial" panose="020B0604020202020204" pitchFamily="34" charset="0"/>
                <a:cs typeface="Arial" panose="020B0604020202020204" pitchFamily="34" charset="0"/>
              </a:rPr>
            </a:br>
            <a:r>
              <a:rPr lang="en-US" sz="1800" dirty="0">
                <a:solidFill>
                  <a:schemeClr val="tx2"/>
                </a:solidFill>
                <a:latin typeface="Arial" panose="020B0604020202020204" pitchFamily="34" charset="0"/>
                <a:cs typeface="Arial" panose="020B0604020202020204" pitchFamily="34" charset="0"/>
              </a:rPr>
              <a:t>Twelve Oaks | Johns Island, SC 29455 | MLS# 16031054 | $128,950</a:t>
            </a:r>
          </a:p>
        </p:txBody>
      </p:sp>
      <p:pic>
        <p:nvPicPr>
          <p:cNvPr id="27" name="Picture 7"/>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1312013" y="7984737"/>
            <a:ext cx="1197026"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8"/>
          <p:cNvPicPr>
            <a:picLocks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2627917" y="7984737"/>
            <a:ext cx="1197026"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9"/>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891" y="7984737"/>
            <a:ext cx="1197026"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30" name="Picture 7"/>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3943821" y="7984737"/>
            <a:ext cx="1197026"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31" name="Picture 8"/>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5259725" y="7984737"/>
            <a:ext cx="1197026"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32" name="Picture 9"/>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575631" y="7984737"/>
            <a:ext cx="1197026"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298</TotalTime>
  <Words>186</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41</cp:revision>
  <dcterms:created xsi:type="dcterms:W3CDTF">2006-08-16T00:00:00Z</dcterms:created>
  <dcterms:modified xsi:type="dcterms:W3CDTF">2017-01-08T17:53:05Z</dcterms:modified>
</cp:coreProperties>
</file>