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2220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LISTED!! Charming 1st Floor Condo w/GARAGE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House Saturday 11-1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28221"/>
            <a:ext cx="7772400" cy="184608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As soon as you see the majestic canopy of Grand Oaks as you enter Twelve Oaks, you will feel like you found paradise with this 3BR/2B ground floor condo w/1-CAR GARAGE, tucked away in a lush, tranquil setting. This well maintained, spacious unit, just across the Maybank Bridge in Johns Island, is just what your buyers are looking for! Features include**BRAND NEW FLOORING in all bedrooms**Open kitchen to dining, living and sunroom, great for entertaining guests while cooking**Dual Masters on opposite ends of living area both w/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lrg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walk-in closets as well as 3rd bedroom w/walk-in closet**Wonderful amenities including Clubhouse, BBQ, Gym and Pool, Walking Trails**And you can't beat its centralized location as historic Downtown Charleston, beautiful beaches and shopping are easily accessible!</a:t>
            </a:r>
          </a:p>
          <a:p>
            <a:r>
              <a:rPr lang="en-US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Some additional, recent upgrades include: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678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Office - (843) 416-2000</a:t>
            </a: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Mobile - (843) 327-9010</a:t>
            </a:r>
            <a:b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4"/>
              </a:rPr>
              <a:t>desiree.maurer1@gmail.com</a:t>
            </a:r>
            <a:endParaRPr lang="en-US" sz="11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5"/>
              </a:rPr>
              <a:t>www.yourcharlestonhousesearch.com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9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33407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3" y="9187233"/>
            <a:ext cx="785812" cy="3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550569"/>
            <a:ext cx="1600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25" y="7966554"/>
            <a:ext cx="1369695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07" y="7967189"/>
            <a:ext cx="1369695" cy="9131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8" y="4202060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" y="4202060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5" y="4202060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0" y="4202378"/>
            <a:ext cx="1370646" cy="9131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5" y="4202060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1" y="7966872"/>
            <a:ext cx="1371599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6" y="7966872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291193"/>
            <a:ext cx="7772400" cy="7078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60 Fenwick Hall Allee 218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Twelve Oaks | Johns Island, SC 29455 | MLS# 19008186 | $197,000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8" y="1042997"/>
            <a:ext cx="3068298" cy="20455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26" y="1043706"/>
            <a:ext cx="3058893" cy="20378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10" y="7967268"/>
            <a:ext cx="1369456" cy="91297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980EDE-4A9A-4100-B092-60BDFF3F5D2E}"/>
              </a:ext>
            </a:extLst>
          </p:cNvPr>
          <p:cNvSpPr/>
          <p:nvPr/>
        </p:nvSpPr>
        <p:spPr>
          <a:xfrm>
            <a:off x="172305" y="6987016"/>
            <a:ext cx="7427790" cy="6463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New dishwasher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New washing machine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New energy efficient windows and siding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New insulation on front facing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New USB outlets in bedroom and living room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D77C50-A304-460D-9D8A-D56379FAF697}"/>
              </a:ext>
            </a:extLst>
          </p:cNvPr>
          <p:cNvSpPr/>
          <p:nvPr/>
        </p:nvSpPr>
        <p:spPr>
          <a:xfrm>
            <a:off x="2544326" y="7646062"/>
            <a:ext cx="2683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Make this home yours today!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230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JUST LISTED!! Charming 1st Floor Condo w/GARAGE Open House Saturday 11-1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47</cp:revision>
  <dcterms:created xsi:type="dcterms:W3CDTF">2006-08-16T00:00:00Z</dcterms:created>
  <dcterms:modified xsi:type="dcterms:W3CDTF">2019-03-21T17:41:05Z</dcterms:modified>
</cp:coreProperties>
</file>