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5" d="100"/>
          <a:sy n="125" d="100"/>
        </p:scale>
        <p:origin x="1452" y="-45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0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5877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9733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4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0982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0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502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68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223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8853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07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11/9/2023</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3049821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61661" y="430311"/>
            <a:ext cx="7906279" cy="4441046"/>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1772431" y="5207101"/>
            <a:ext cx="6295433" cy="23647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300" dirty="0">
                <a:solidFill>
                  <a:sysClr val="windowText" lastClr="000000"/>
                </a:solidFill>
                <a:latin typeface="Avenir Next LT Pro" panose="020B0504020202020204" pitchFamily="34" charset="0"/>
              </a:rPr>
              <a:t>Welcome to Twelve Oaks Plantation, where coastal living meets convenience. This inviting three-bedroom, two-bathroom condo, nestled on highly sought-after Johns Island, offers the best of Lowcountry living. Situated minutes from pristine beaches, historic downtown Charleston, and local hotspots, this second-floor unit is a gem waiting to be discovered. Inside, you'll be greeted by hardwood floors that grace the living areas, accompanied by fresh fixtures and modern lighting, creating an ambiance of timeless charm and style. The living room's large windows open up to a serene wooded backdrop, ensuring both privacy and an abundance of natural light that bathes the space in warmth. </a:t>
            </a:r>
          </a:p>
          <a:p>
            <a:pPr algn="ctr" defTabSz="914400" eaLnBrk="0" fontAlgn="base" hangingPunct="0">
              <a:spcBef>
                <a:spcPct val="0"/>
              </a:spcBef>
              <a:spcAft>
                <a:spcPct val="0"/>
              </a:spcAft>
            </a:pPr>
            <a:r>
              <a:rPr lang="en-US" altLang="en-US" sz="1300" dirty="0">
                <a:solidFill>
                  <a:sysClr val="windowText" lastClr="000000"/>
                </a:solidFill>
                <a:latin typeface="Avenir Next LT Pro" panose="020B0504020202020204" pitchFamily="34" charset="0"/>
              </a:rPr>
              <a:t>Don't miss your opportunity to experience the relaxed yet vibrant lifestyle Twelve Oaks Plantation has to offer. Schedule your showing today and unlock the door to your new home!</a:t>
            </a:r>
          </a:p>
        </p:txBody>
      </p:sp>
      <p:sp>
        <p:nvSpPr>
          <p:cNvPr id="9" name="Rectangle 8"/>
          <p:cNvSpPr/>
          <p:nvPr/>
        </p:nvSpPr>
        <p:spPr>
          <a:xfrm>
            <a:off x="1584960" y="23593"/>
            <a:ext cx="6644640" cy="461665"/>
          </a:xfrm>
          <a:prstGeom prst="rect">
            <a:avLst/>
          </a:prstGeom>
        </p:spPr>
        <p:txBody>
          <a:bodyPr wrap="square">
            <a:spAutoFit/>
          </a:bodyPr>
          <a:lstStyle/>
          <a:p>
            <a:pPr algn="ctr"/>
            <a:r>
              <a:rPr lang="en-US" sz="2400" i="1" dirty="0">
                <a:ln w="0">
                  <a:noFill/>
                </a:ln>
                <a:latin typeface="Ink Free" panose="03080402000500000000" pitchFamily="66" charset="0"/>
              </a:rPr>
              <a:t>Open House Friday 4 - 6 PM &amp; Sunday 2 - 4 PM</a:t>
            </a:r>
          </a:p>
        </p:txBody>
      </p:sp>
      <p:sp>
        <p:nvSpPr>
          <p:cNvPr id="19" name="Rectangle 18"/>
          <p:cNvSpPr/>
          <p:nvPr/>
        </p:nvSpPr>
        <p:spPr>
          <a:xfrm>
            <a:off x="161586" y="1999870"/>
            <a:ext cx="4562813" cy="769441"/>
          </a:xfrm>
          <a:prstGeom prst="rect">
            <a:avLst/>
          </a:prstGeom>
          <a:solidFill>
            <a:schemeClr val="bg1"/>
          </a:solidFill>
        </p:spPr>
        <p:txBody>
          <a:bodyPr wrap="square">
            <a:spAutoFit/>
          </a:bodyPr>
          <a:lstStyle/>
          <a:p>
            <a:r>
              <a:rPr lang="en-US" sz="1600" b="1" spc="300" dirty="0">
                <a:ln w="0">
                  <a:noFill/>
                </a:ln>
                <a:latin typeface="Avenir Next LT Pro" panose="020B0504020202020204" pitchFamily="34" charset="0"/>
              </a:rPr>
              <a:t>60 Fenwick Hall Allee 521</a:t>
            </a:r>
          </a:p>
          <a:p>
            <a:r>
              <a:rPr lang="en-US" sz="1400" spc="300" dirty="0">
                <a:ln w="0">
                  <a:noFill/>
                </a:ln>
                <a:latin typeface="Avenir Next LT Pro" panose="020B0504020202020204" pitchFamily="34" charset="0"/>
              </a:rPr>
              <a:t>Twelve Oaks| Johns Island, SC 29455</a:t>
            </a:r>
          </a:p>
          <a:p>
            <a:r>
              <a:rPr lang="en-US" sz="1400" spc="300" dirty="0">
                <a:ln w="0">
                  <a:noFill/>
                </a:ln>
                <a:latin typeface="Avenir Next LT Pro" panose="020B0504020202020204" pitchFamily="34" charset="0"/>
              </a:rPr>
              <a:t>MLS# 23024483 | $325,000</a:t>
            </a:r>
          </a:p>
        </p:txBody>
      </p:sp>
      <p:pic>
        <p:nvPicPr>
          <p:cNvPr id="1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04900" y="7849858"/>
            <a:ext cx="1463040" cy="97536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3383281" y="7849858"/>
            <a:ext cx="1463040" cy="97536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4994091" y="7849858"/>
            <a:ext cx="1463040" cy="97536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1"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772471" y="7849858"/>
            <a:ext cx="1463040" cy="97536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1799294" y="7733018"/>
            <a:ext cx="1463040" cy="97536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61661" y="5214162"/>
            <a:ext cx="1463040" cy="97472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61661" y="6531692"/>
            <a:ext cx="1463040" cy="97536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61661" y="7849858"/>
            <a:ext cx="1463040" cy="97536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7122160" y="9036663"/>
            <a:ext cx="913641" cy="9136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2444750" y="9038560"/>
            <a:ext cx="33401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600" spc="300" dirty="0">
                <a:solidFill>
                  <a:srgbClr val="000000"/>
                </a:solidFill>
                <a:latin typeface="Avenir Next LT Pro" panose="020B0504020202020204" pitchFamily="34" charset="0"/>
              </a:rPr>
              <a:t>Christina Greene</a:t>
            </a:r>
          </a:p>
          <a:p>
            <a:pPr algn="ctr" defTabSz="914400" eaLnBrk="0" fontAlgn="base" hangingPunct="0">
              <a:spcBef>
                <a:spcPct val="0"/>
              </a:spcBef>
              <a:spcAft>
                <a:spcPct val="0"/>
              </a:spcAft>
            </a:pPr>
            <a:r>
              <a:rPr lang="en-US" altLang="en-US" sz="1000" spc="300" dirty="0">
                <a:solidFill>
                  <a:srgbClr val="000000"/>
                </a:solidFill>
                <a:latin typeface="Avenir Next LT Pro" panose="020B0504020202020204" pitchFamily="34" charset="0"/>
              </a:rPr>
              <a:t>904-660-8571</a:t>
            </a:r>
          </a:p>
          <a:p>
            <a:pPr algn="ctr" defTabSz="914400" eaLnBrk="0" fontAlgn="base" hangingPunct="0">
              <a:spcBef>
                <a:spcPct val="0"/>
              </a:spcBef>
              <a:spcAft>
                <a:spcPct val="0"/>
              </a:spcAft>
            </a:pPr>
            <a:r>
              <a:rPr lang="en-US" altLang="en-US" sz="1000" spc="300" dirty="0">
                <a:solidFill>
                  <a:srgbClr val="000000"/>
                </a:solidFill>
                <a:latin typeface="Avenir Next LT Pro" panose="020B0504020202020204" pitchFamily="34" charset="0"/>
              </a:rPr>
              <a:t>christinagreenehomes@gmail.com</a:t>
            </a:r>
            <a:endParaRPr lang="en-US" altLang="en-US" sz="1000" spc="300" dirty="0">
              <a:latin typeface="Avenir Next LT Pro" panose="020B0504020202020204" pitchFamily="34" charset="0"/>
            </a:endParaRPr>
          </a:p>
        </p:txBody>
      </p:sp>
      <p:sp>
        <p:nvSpPr>
          <p:cNvPr id="28" name="Text Box 13"/>
          <p:cNvSpPr txBox="1">
            <a:spLocks noChangeArrowheads="1"/>
          </p:cNvSpPr>
          <p:nvPr/>
        </p:nvSpPr>
        <p:spPr bwMode="auto">
          <a:xfrm>
            <a:off x="161586" y="9550285"/>
            <a:ext cx="2336409" cy="4000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Keller Williams Realty Charleston West Ashley</a:t>
            </a:r>
          </a:p>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1180 Sam Rittenberg Ste 300</a:t>
            </a:r>
          </a:p>
          <a:p>
            <a:pPr defTabSz="914400" eaLnBrk="0" fontAlgn="base" hangingPunct="0">
              <a:spcBef>
                <a:spcPct val="0"/>
              </a:spcBef>
              <a:spcAft>
                <a:spcPct val="0"/>
              </a:spcAft>
            </a:pPr>
            <a:r>
              <a:rPr lang="en-US" altLang="en-US" sz="600" dirty="0">
                <a:solidFill>
                  <a:srgbClr val="000000"/>
                </a:solidFill>
                <a:latin typeface="Avenir Next LT Pro" panose="020B0504020202020204" pitchFamily="34" charset="0"/>
              </a:rPr>
              <a:t>Charleston, SC 29407</a:t>
            </a:r>
            <a:endParaRPr lang="en-US" altLang="en-US" sz="600" dirty="0">
              <a:latin typeface="Avenir Next LT Pro" panose="020B0504020202020204" pitchFamily="34" charset="0"/>
            </a:endParaRPr>
          </a:p>
        </p:txBody>
      </p:sp>
      <p:pic>
        <p:nvPicPr>
          <p:cNvPr id="31" name="Picture 11">
            <a:extLst>
              <a:ext uri="{FF2B5EF4-FFF2-40B4-BE49-F238E27FC236}">
                <a16:creationId xmlns:a16="http://schemas.microsoft.com/office/drawing/2014/main" id="{E13B5050-3FA7-4420-942E-B795FE044466}"/>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t="24623" b="20386"/>
          <a:stretch/>
        </p:blipFill>
        <p:spPr bwMode="auto">
          <a:xfrm>
            <a:off x="161586" y="9137774"/>
            <a:ext cx="645300" cy="354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11">
            <a:extLst>
              <a:ext uri="{FF2B5EF4-FFF2-40B4-BE49-F238E27FC236}">
                <a16:creationId xmlns:a16="http://schemas.microsoft.com/office/drawing/2014/main" id="{88DFBC34-5758-4C89-CA54-81512370699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2844" r="2844"/>
          <a:stretch/>
        </p:blipFill>
        <p:spPr bwMode="auto">
          <a:xfrm>
            <a:off x="889737" y="9137774"/>
            <a:ext cx="645300" cy="3548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237</TotalTime>
  <Words>204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Calibri Light</vt:lpstr>
      <vt:lpstr>Ink Free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39</cp:revision>
  <dcterms:created xsi:type="dcterms:W3CDTF">2016-10-21T14:02:21Z</dcterms:created>
  <dcterms:modified xsi:type="dcterms:W3CDTF">2023-11-09T14:48:49Z</dcterms:modified>
</cp:coreProperties>
</file>