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E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910" y="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4" Type="http://schemas.openxmlformats.org/officeDocument/2006/relationships/hyperlink" Target="mailto:support@mattoneillteam.com" TargetMode="External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8622" y="853"/>
            <a:ext cx="7795207" cy="4384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68101" y="4698873"/>
            <a:ext cx="4841760" cy="3188290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Island living, bathing at the beach &amp; poolside relaxation are some of the things you can expect to enjoy at this gorgeous Isle of Palms home. Incredible views of Hamlin Creek from the 2 front porches. Conditioned pool house not counted in square feet!! Since the home is 3 stories high, you get a vantage point for unbelievable sunsets and views of the Ravenel Bridge. The home main living space is an open concept, dining/living combo &amp; kitchen with 3-stop elevator access from the garage area. Wood floors, granite counters, a breakfast bar, built-ins &amp; fireplace all help make this space very inviting. Each level boasts a master suite with screened-in porch &amp; the pool house is a great space to entertain right next to the pool. This home is a little slice of heaven you don't want to miss!</a:t>
            </a:r>
          </a:p>
          <a:p>
            <a:endParaRPr lang="en-US" sz="13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3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</p:txBody>
      </p:sp>
      <p:sp>
        <p:nvSpPr>
          <p:cNvPr id="9" name="Rectangle 8"/>
          <p:cNvSpPr/>
          <p:nvPr/>
        </p:nvSpPr>
        <p:spPr>
          <a:xfrm>
            <a:off x="2781" y="12435840"/>
            <a:ext cx="7772400" cy="36576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Matt O’Neill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4"/>
              </a:rPr>
              <a:t>matt@mattoneillteam.com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843-532-4220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 preferRelativeResize="0"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4698873"/>
            <a:ext cx="1437036" cy="978408"/>
          </a:xfrm>
          <a:prstGeom prst="rect">
            <a:avLst/>
          </a:prstGeom>
        </p:spPr>
      </p:pic>
      <p:pic>
        <p:nvPicPr>
          <p:cNvPr id="11" name="Picture 10"/>
          <p:cNvPicPr preferRelativeResize="0"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6909436"/>
            <a:ext cx="1465571" cy="978406"/>
          </a:xfrm>
          <a:prstGeom prst="rect">
            <a:avLst/>
          </a:prstGeom>
        </p:spPr>
      </p:pic>
      <p:pic>
        <p:nvPicPr>
          <p:cNvPr id="12" name="Picture 11"/>
          <p:cNvPicPr preferRelativeResize="0"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11331662"/>
            <a:ext cx="1464304" cy="976202"/>
          </a:xfrm>
          <a:prstGeom prst="rect">
            <a:avLst/>
          </a:prstGeom>
        </p:spPr>
      </p:pic>
      <p:pic>
        <p:nvPicPr>
          <p:cNvPr id="15" name="Picture 14"/>
          <p:cNvPicPr preferRelativeResize="0"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8015395"/>
            <a:ext cx="1465573" cy="977048"/>
          </a:xfrm>
          <a:prstGeom prst="rect">
            <a:avLst/>
          </a:prstGeom>
        </p:spPr>
      </p:pic>
      <p:pic>
        <p:nvPicPr>
          <p:cNvPr id="19" name="Picture 18"/>
          <p:cNvPicPr preferRelativeResize="0"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9120678"/>
            <a:ext cx="1465570" cy="977046"/>
          </a:xfrm>
          <a:prstGeom prst="rect">
            <a:avLst/>
          </a:prstGeom>
        </p:spPr>
      </p:pic>
      <p:pic>
        <p:nvPicPr>
          <p:cNvPr id="20" name="Picture 19"/>
          <p:cNvPicPr preferRelativeResize="0"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5804835"/>
            <a:ext cx="1465570" cy="977046"/>
          </a:xfrm>
          <a:prstGeom prst="rect">
            <a:avLst/>
          </a:prstGeom>
        </p:spPr>
      </p:pic>
      <p:pic>
        <p:nvPicPr>
          <p:cNvPr id="27" name="Picture 26"/>
          <p:cNvPicPr preferRelativeResize="0"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1396" y="9119997"/>
            <a:ext cx="1443151" cy="978408"/>
          </a:xfrm>
          <a:prstGeom prst="rect">
            <a:avLst/>
          </a:prstGeom>
        </p:spPr>
      </p:pic>
      <p:pic>
        <p:nvPicPr>
          <p:cNvPr id="28" name="Picture 27"/>
          <p:cNvPicPr preferRelativeResize="0"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3400" y="8015395"/>
            <a:ext cx="1441147" cy="977049"/>
          </a:xfrm>
          <a:prstGeom prst="rect">
            <a:avLst/>
          </a:prstGeom>
        </p:spPr>
      </p:pic>
      <p:pic>
        <p:nvPicPr>
          <p:cNvPr id="29" name="Picture 28"/>
          <p:cNvPicPr preferRelativeResize="0"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973" y="4699552"/>
            <a:ext cx="1465574" cy="977049"/>
          </a:xfrm>
          <a:prstGeom prst="rect">
            <a:avLst/>
          </a:prstGeom>
        </p:spPr>
      </p:pic>
      <p:pic>
        <p:nvPicPr>
          <p:cNvPr id="30" name="Picture 29"/>
          <p:cNvPicPr preferRelativeResize="0"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973" y="10225957"/>
            <a:ext cx="1465574" cy="977049"/>
          </a:xfrm>
          <a:prstGeom prst="rect">
            <a:avLst/>
          </a:prstGeom>
        </p:spPr>
      </p:pic>
      <p:pic>
        <p:nvPicPr>
          <p:cNvPr id="31" name="Picture 30"/>
          <p:cNvPicPr preferRelativeResize="0"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974" y="11330899"/>
            <a:ext cx="1465573" cy="97704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2603" y="3618915"/>
            <a:ext cx="7783168" cy="953085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 dirty="0">
              <a:solidFill>
                <a:schemeClr val="bg2">
                  <a:lumMod val="50000"/>
                </a:schemeClr>
              </a:solidFill>
              <a:latin typeface="Palatino Linotype" panose="02040502050505030304" pitchFamily="18" charset="0"/>
            </a:endParaRPr>
          </a:p>
          <a:p>
            <a:pPr algn="ctr"/>
            <a:r>
              <a:rPr lang="nb-NO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610 Palm Boulevard</a:t>
            </a:r>
          </a:p>
          <a:p>
            <a:pPr algn="ctr"/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Isle of Palms, SC 29451 ~ MLS# 17016611 ~ $1,399,999</a:t>
            </a:r>
          </a:p>
        </p:txBody>
      </p:sp>
      <p:sp>
        <p:nvSpPr>
          <p:cNvPr id="5" name="Rectangle 4"/>
          <p:cNvSpPr/>
          <p:nvPr/>
        </p:nvSpPr>
        <p:spPr>
          <a:xfrm>
            <a:off x="-7054150" y="1496876"/>
            <a:ext cx="332035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n w="3175"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9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b="1" i="1" dirty="0">
              <a:ln w="3175">
                <a:noFill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05445" y="12110793"/>
            <a:ext cx="476707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b="1" i="1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8622" y="-1708"/>
            <a:ext cx="77878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Amazing Sunsets at an </a:t>
            </a:r>
            <a:r>
              <a:rPr lang="en-US" sz="2800" b="1" i="1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Amazing New Price</a:t>
            </a:r>
            <a:r>
              <a:rPr lang="en-US" sz="2800" b="1" i="1" dirty="0">
                <a:ln w="3175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!</a:t>
            </a:r>
            <a:endParaRPr lang="en-US" sz="2400" b="1" i="1" dirty="0">
              <a:ln w="3175">
                <a:noFill/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Picture 31"/>
          <p:cNvPicPr preferRelativeResize="0">
            <a:picLocks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973" y="6910114"/>
            <a:ext cx="1465574" cy="977049"/>
          </a:xfrm>
          <a:prstGeom prst="rect">
            <a:avLst/>
          </a:prstGeom>
        </p:spPr>
      </p:pic>
      <p:sp>
        <p:nvSpPr>
          <p:cNvPr id="22" name="Subtitle 2"/>
          <p:cNvSpPr txBox="1">
            <a:spLocks/>
          </p:cNvSpPr>
          <p:nvPr/>
        </p:nvSpPr>
        <p:spPr>
          <a:xfrm>
            <a:off x="1466449" y="7669403"/>
            <a:ext cx="4845065" cy="4639563"/>
          </a:xfrm>
          <a:prstGeom prst="rect">
            <a:avLst/>
          </a:prstGeom>
        </p:spPr>
        <p:txBody>
          <a:bodyPr vert="horz" lIns="117564" tIns="58782" rIns="117564" bIns="58782" rtlCol="0" anchor="ctr">
            <a:noAutofit/>
          </a:bodyPr>
          <a:lstStyle>
            <a:lvl1pPr marL="0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4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87822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75644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763466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351288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939110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526932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114754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702576" indent="0" algn="ctr" defTabSz="1175644" rtl="0" eaLnBrk="1" latinLnBrk="0" hangingPunct="1">
              <a:spcBef>
                <a:spcPct val="20000"/>
              </a:spcBef>
              <a:buFont typeface="Arial" pitchFamily="34" charset="0"/>
              <a:buNone/>
              <a:defRPr sz="2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Double front porches to enjoy the views and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lowcountry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climate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18,000 gallon saltwater pool with pool house for hot summer days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kitchen with granite countertops, custom cherry cabinets, a gas cooktop, and double wall ovens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roomy family room is the perfect place to relax and enjoy water views with a cozy gas fireplace, built-ins, and access to the porch through French doors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spacious master suite includes a private screened porch and a master bathroom with dual vanity, granite counters, a walk-in closet, and soaking tub, and a separate shower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Rinaii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</a:t>
            </a:r>
            <a:r>
              <a:rPr lang="en-US" sz="13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tankless</a:t>
            </a: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water heater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Second master suite and two additional bedrooms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Extra large two car garage with lots of room for storage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Hamlin Creek and Intracoastal Waterway views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3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Steps from the beach!</a:t>
            </a:r>
          </a:p>
        </p:txBody>
      </p:sp>
      <p:pic>
        <p:nvPicPr>
          <p:cNvPr id="23" name="Picture 22"/>
          <p:cNvPicPr preferRelativeResize="0">
            <a:picLocks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" y="10226381"/>
            <a:ext cx="1464304" cy="976202"/>
          </a:xfrm>
          <a:prstGeom prst="rect">
            <a:avLst/>
          </a:prstGeom>
        </p:spPr>
      </p:pic>
      <p:pic>
        <p:nvPicPr>
          <p:cNvPr id="24" name="Picture 23"/>
          <p:cNvPicPr preferRelativeResize="0">
            <a:picLocks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8974" y="5804833"/>
            <a:ext cx="1465573" cy="977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328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Palatino Linotype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68</cp:revision>
  <dcterms:created xsi:type="dcterms:W3CDTF">2006-08-16T00:00:00Z</dcterms:created>
  <dcterms:modified xsi:type="dcterms:W3CDTF">2017-09-28T19:35:54Z</dcterms:modified>
</cp:coreProperties>
</file>