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2AA4-6D32-4984-B720-E6E7177EE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89F52-884C-4E3C-9F53-E3B1BBBC9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C5C5-19F7-45E3-9B7E-81B0752A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180D-CE80-49B3-928C-AEFA8A9F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2EAB-71AC-4739-A204-792D2325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C2EE-0752-4B69-84B0-2A71BEAE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804F6-7625-4874-9F05-DDA10BC8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DF657-3FAD-4B72-9BE4-5AB2B842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593FF-DACA-45E3-AA83-C343C51A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A3B20-B9FB-4D8F-AFB0-223012DF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3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3B42A-8238-4A4F-BCA5-043DF7B15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05D1B-3A34-47B9-AF9A-6F1D7CDF3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D320-9256-4B15-97D0-9108A983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A2FE2-513D-4070-A300-574E4720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A560F-E558-47C5-A5A7-096FB996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6118-6814-4571-83AD-EFF9F6703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D2341-8767-40E9-BD57-6568F5FA1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9BA2-AAA4-42A1-BD13-015603A6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1967-C3DA-404D-807A-B1359458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5F2D2-1034-418E-8370-469A9731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9578-B9E3-4BDD-8216-DE3B13B5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853DE-9084-4121-8033-C66E8EC21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68C3-D8E7-4D0F-ACA1-F07DD271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401CB-1DCD-48E6-B4E4-2EE2ABD2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ED3EB-BAF9-4310-9E16-7974D8B5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5F83-E6D2-4A6C-BD04-B9CDFBF5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28E2-EC62-44C9-A6E8-FD0FD0967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E3025-6560-4D9F-8D2B-CA55B29B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434F6-A904-40E8-919D-39DDB7DE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F19EB-391F-4A0A-91DA-451DA590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2EB85-6D79-4D04-AAD4-4E12AEDC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9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CD7C-3AC4-4581-8944-93E3A965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E9810-BDCF-4C27-B5D6-E38D5CBE4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0B55E-19AA-43A4-A4AA-73FC30AE3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C86AED-9608-4699-9582-A15227BDD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34EBD-4945-44E1-8354-77DDEAEE2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043428-4A72-490D-92D8-A9903B3C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C74A1-3C07-42D4-B625-8A25522D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CE07B-E5AA-44A3-BAF7-F7CF96B5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2A23-7905-40D6-AAEB-71A143EA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41E40-F7A4-4156-A0A6-596A4437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CED6B-1642-40DA-A6F9-4C1D5941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D0780-2168-4B72-88BE-49A38E23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8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8FDB3-0F78-4FA5-B5CB-BAD89FE1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FBF504-12EE-4F21-B75C-E8190213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2698A-1FAC-41B0-A015-E9923B83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0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3D06-32F0-46D6-975E-B3675B7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CBCC9-1F5D-44A5-801E-44B2A234A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BB884-8CAE-442D-A553-6229C28AB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1D27E-D764-413C-A0B9-EF2FA724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9DE65-E01B-4757-92C6-6CEC18DD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D21E0-1574-4F35-90EA-C8182631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3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8507-BF17-45D3-91C0-19C20F21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EC9E-387F-45C2-88B3-34901F897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BF96C-F451-4914-AE10-E8F839762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36C56-81B1-4C2A-A2AF-18463F6BC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1D37D-F3DC-4CE1-AD9F-A9A0F699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4A3AD-2227-45CC-88FD-F0D60021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C033F-2AEE-486D-833B-BA974C6E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EB794-AE8E-4B64-A511-DBA75BDAC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1987-CF44-47D5-9AA4-F68247497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09A5-5A08-4EC6-BB9F-AF0F708D3B50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7F5F-9FEC-4AAF-A6B1-AE6D2C019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C06-17BB-4E5D-BBEA-1DDDD24BE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C110-B21D-4077-B778-87F2B8D4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F6FD4081-BCDC-4B2E-9F41-D451B4EB4C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456" y="920750"/>
            <a:ext cx="5270289" cy="430388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45" name="Text Box 45">
            <a:extLst>
              <a:ext uri="{FF2B5EF4-FFF2-40B4-BE49-F238E27FC236}">
                <a16:creationId xmlns:a16="http://schemas.microsoft.com/office/drawing/2014/main" id="{167757E9-179A-4C8D-AE0C-2C3D1091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558915"/>
            <a:ext cx="7086600" cy="15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ctr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Rare Downtown property. Oh the possibilities!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This is a single-family house that is 860 square feet. Also on the property is a 348 square foot building that was formerly an art gallery. The rear yard has two storage sheds. This property needs total renovation but there are endless options to work/live in a great area. Walk to Hampton Park and enjoy all of the great new spots on Huger Streets. Wonderful opportunity!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227E973-17B0-4AC4-A895-39FD6E0D6B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" y="8087995"/>
            <a:ext cx="4972050" cy="99949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 Box 9">
            <a:extLst>
              <a:ext uri="{FF2B5EF4-FFF2-40B4-BE49-F238E27FC236}">
                <a16:creationId xmlns:a16="http://schemas.microsoft.com/office/drawing/2014/main" id="{2E369640-4482-41C5-ADBC-61182E76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893" y="8149749"/>
            <a:ext cx="2333307" cy="87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b="1" kern="140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Renata Smalls</a:t>
            </a:r>
            <a:endParaRPr lang="it-IT" sz="1200" b="1" kern="1400" dirty="0">
              <a:solidFill>
                <a:srgbClr val="2121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kern="1400" dirty="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stinsonspace@bellsouth.net</a:t>
            </a:r>
            <a:br>
              <a:rPr lang="it-IT" sz="1100" kern="1400" dirty="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1100" kern="1400" dirty="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www.thespacecompany.com</a:t>
            </a:r>
          </a:p>
          <a:p>
            <a:pPr marL="0" marR="0" algn="ctr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kern="1400" dirty="0">
                <a:solidFill>
                  <a:srgbClr val="2121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843-577-2676 | M 843-864-3990</a:t>
            </a:r>
            <a:endParaRPr lang="en-US" sz="900" kern="1400" dirty="0">
              <a:solidFill>
                <a:srgbClr val="21212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3" name="Picture 2052" descr="A room with a tiled floor&#10;&#10;Description automatically generated">
            <a:extLst>
              <a:ext uri="{FF2B5EF4-FFF2-40B4-BE49-F238E27FC236}">
                <a16:creationId xmlns:a16="http://schemas.microsoft.com/office/drawing/2014/main" id="{99ECBBA9-D39E-4F74-87CE-D13C0CD8E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120696"/>
            <a:ext cx="1600200" cy="1200150"/>
          </a:xfrm>
          <a:prstGeom prst="rect">
            <a:avLst/>
          </a:prstGeom>
        </p:spPr>
      </p:pic>
      <p:pic>
        <p:nvPicPr>
          <p:cNvPr id="2055" name="Picture 2054" descr="A room with a tiled floor&#10;&#10;Description automatically generated">
            <a:extLst>
              <a:ext uri="{FF2B5EF4-FFF2-40B4-BE49-F238E27FC236}">
                <a16:creationId xmlns:a16="http://schemas.microsoft.com/office/drawing/2014/main" id="{FE72C22D-FBE4-4CCC-A55E-E886BA144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1430213"/>
            <a:ext cx="1600200" cy="1200150"/>
          </a:xfrm>
          <a:prstGeom prst="rect">
            <a:avLst/>
          </a:prstGeom>
        </p:spPr>
      </p:pic>
      <p:pic>
        <p:nvPicPr>
          <p:cNvPr id="2058" name="Picture 2057" descr="A large empty room&#10;&#10;Description automatically generated">
            <a:extLst>
              <a:ext uri="{FF2B5EF4-FFF2-40B4-BE49-F238E27FC236}">
                <a16:creationId xmlns:a16="http://schemas.microsoft.com/office/drawing/2014/main" id="{B918B553-239F-4CA0-B1E3-26C2B284B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2739730"/>
            <a:ext cx="1600200" cy="1200150"/>
          </a:xfrm>
          <a:prstGeom prst="rect">
            <a:avLst/>
          </a:prstGeom>
        </p:spPr>
      </p:pic>
      <p:pic>
        <p:nvPicPr>
          <p:cNvPr id="2060" name="Picture 2059" descr="A shower curtain&#10;&#10;Description automatically generated">
            <a:extLst>
              <a:ext uri="{FF2B5EF4-FFF2-40B4-BE49-F238E27FC236}">
                <a16:creationId xmlns:a16="http://schemas.microsoft.com/office/drawing/2014/main" id="{60EF97BB-F7F5-477E-93E0-EC72EA0EE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4049247"/>
            <a:ext cx="1600200" cy="1200150"/>
          </a:xfrm>
          <a:prstGeom prst="rect">
            <a:avLst/>
          </a:prstGeom>
        </p:spPr>
      </p:pic>
      <p:pic>
        <p:nvPicPr>
          <p:cNvPr id="2062" name="Picture 2061" descr="An empty park bench next to a tree&#10;&#10;Description automatically generated">
            <a:extLst>
              <a:ext uri="{FF2B5EF4-FFF2-40B4-BE49-F238E27FC236}">
                <a16:creationId xmlns:a16="http://schemas.microsoft.com/office/drawing/2014/main" id="{96ED9267-B094-46B0-96B0-8A22CB5E11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10" y="5358765"/>
            <a:ext cx="1600200" cy="1200150"/>
          </a:xfrm>
          <a:prstGeom prst="rect">
            <a:avLst/>
          </a:prstGeom>
        </p:spPr>
      </p:pic>
      <p:pic>
        <p:nvPicPr>
          <p:cNvPr id="2064" name="Picture 2063" descr="A hous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AD2A2AD8-0E8A-44CB-8D9D-DC7760D55C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6" y="5334000"/>
            <a:ext cx="1600200" cy="1200150"/>
          </a:xfrm>
          <a:prstGeom prst="rect">
            <a:avLst/>
          </a:prstGeom>
        </p:spPr>
      </p:pic>
      <p:pic>
        <p:nvPicPr>
          <p:cNvPr id="2066" name="Picture 2065" descr="A picture containing building, indoor, kitchen, room&#10;&#10;Description automatically generated">
            <a:extLst>
              <a:ext uri="{FF2B5EF4-FFF2-40B4-BE49-F238E27FC236}">
                <a16:creationId xmlns:a16="http://schemas.microsoft.com/office/drawing/2014/main" id="{4F34C18D-3F13-413F-8E3B-8916459EA1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5334000"/>
            <a:ext cx="1600200" cy="1200150"/>
          </a:xfrm>
          <a:prstGeom prst="rect">
            <a:avLst/>
          </a:prstGeom>
        </p:spPr>
      </p:pic>
      <p:pic>
        <p:nvPicPr>
          <p:cNvPr id="2068" name="Picture 2067" descr="A picture containing building, green, small, sitting&#10;&#10;Description automatically generated">
            <a:extLst>
              <a:ext uri="{FF2B5EF4-FFF2-40B4-BE49-F238E27FC236}">
                <a16:creationId xmlns:a16="http://schemas.microsoft.com/office/drawing/2014/main" id="{73B46836-181A-4F57-A982-5E61364FED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45" y="5334000"/>
            <a:ext cx="1600200" cy="1200150"/>
          </a:xfrm>
          <a:prstGeom prst="rect">
            <a:avLst/>
          </a:prstGeom>
        </p:spPr>
      </p:pic>
      <p:sp>
        <p:nvSpPr>
          <p:cNvPr id="42" name="Text Box 7">
            <a:extLst>
              <a:ext uri="{FF2B5EF4-FFF2-40B4-BE49-F238E27FC236}">
                <a16:creationId xmlns:a16="http://schemas.microsoft.com/office/drawing/2014/main" id="{D4D3F556-EC84-41EB-B4C5-EDBC30FD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" y="46990"/>
            <a:ext cx="7314564" cy="84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400" dirty="0">
                <a:solidFill>
                  <a:srgbClr val="212120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610 Rutledge Avenue</a:t>
            </a:r>
            <a:endParaRPr lang="en-US" sz="1000" kern="1400" dirty="0">
              <a:solidFill>
                <a:srgbClr val="212120"/>
              </a:solidFill>
              <a:effectLst/>
              <a:latin typeface="Copperplate Gothic Bold" panose="020E0705020206020404" pitchFamily="34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400" dirty="0">
                <a:solidFill>
                  <a:srgbClr val="212120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Charleston, SC 29403 ~ </a:t>
            </a:r>
            <a:r>
              <a:rPr lang="en-US" sz="1200" kern="1400" dirty="0">
                <a:solidFill>
                  <a:srgbClr val="212120"/>
                </a:solidFill>
                <a:effectLst/>
                <a:latin typeface="Copperplate Gothic Bold" panose="020E0705020206020404" pitchFamily="34" charset="0"/>
                <a:ea typeface="Times New Roman" panose="02020603050405020304" pitchFamily="18" charset="0"/>
              </a:rPr>
              <a:t>$499,900 ~ MLS# 20018243</a:t>
            </a:r>
          </a:p>
        </p:txBody>
      </p:sp>
      <p:sp>
        <p:nvSpPr>
          <p:cNvPr id="2" name="Diagonal Stripe 1">
            <a:extLst>
              <a:ext uri="{FF2B5EF4-FFF2-40B4-BE49-F238E27FC236}">
                <a16:creationId xmlns:a16="http://schemas.microsoft.com/office/drawing/2014/main" id="{549B7818-F813-4242-B035-3C026044FE4F}"/>
              </a:ext>
            </a:extLst>
          </p:cNvPr>
          <p:cNvSpPr/>
          <p:nvPr/>
        </p:nvSpPr>
        <p:spPr>
          <a:xfrm>
            <a:off x="1022456" y="920750"/>
            <a:ext cx="1225444" cy="1200150"/>
          </a:xfrm>
          <a:prstGeom prst="diagStri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6070C-8401-4398-9ECA-8B10D4A650C6}"/>
              </a:ext>
            </a:extLst>
          </p:cNvPr>
          <p:cNvSpPr txBox="1"/>
          <p:nvPr/>
        </p:nvSpPr>
        <p:spPr>
          <a:xfrm rot="18960456">
            <a:off x="857810" y="1200037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REDUCED!</a:t>
            </a:r>
          </a:p>
        </p:txBody>
      </p:sp>
    </p:spTree>
    <p:extLst>
      <p:ext uri="{BB962C8B-B14F-4D97-AF65-F5344CB8AC3E}">
        <p14:creationId xmlns:p14="http://schemas.microsoft.com/office/powerpoint/2010/main" val="233743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Copperplate Gothic 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2020-08-11T14:32:12Z</dcterms:created>
  <dcterms:modified xsi:type="dcterms:W3CDTF">2020-11-16T16:49:24Z</dcterms:modified>
</cp:coreProperties>
</file>