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5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12/27/2017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81000"/>
            <a:ext cx="7467600" cy="8458200"/>
          </a:xfrm>
          <a:prstGeom prst="rect">
            <a:avLst/>
          </a:prstGeom>
          <a:noFill/>
          <a:ln w="38100">
            <a:solidFill>
              <a:srgbClr val="0085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8593"/>
              </a:solidFill>
            </a:endParaRPr>
          </a:p>
        </p:txBody>
      </p:sp>
      <p:sp>
        <p:nvSpPr>
          <p:cNvPr id="2" name="Title 1"/>
          <p:cNvSpPr>
            <a:spLocks noGrp="1"/>
          </p:cNvSpPr>
          <p:nvPr>
            <p:ph type="ctrTitle"/>
          </p:nvPr>
        </p:nvSpPr>
        <p:spPr>
          <a:xfrm>
            <a:off x="1885950" y="0"/>
            <a:ext cx="4000500" cy="723900"/>
          </a:xfrm>
          <a:solidFill>
            <a:schemeClr val="bg1"/>
          </a:solidFill>
        </p:spPr>
        <p:txBody>
          <a:bodyPr anchor="ctr">
            <a:noAutofit/>
          </a:bodyPr>
          <a:lstStyle/>
          <a:p>
            <a:r>
              <a:rPr lang="en-US" sz="2400" b="1" dirty="0">
                <a:solidFill>
                  <a:srgbClr val="008593"/>
                </a:solidFill>
                <a:latin typeface="Times New Roman" panose="02020603050405020304" pitchFamily="18" charset="0"/>
                <a:cs typeface="Times New Roman" panose="02020603050405020304" pitchFamily="18" charset="0"/>
              </a:rPr>
              <a:t>Ideal Home On </a:t>
            </a:r>
            <a:r>
              <a:rPr lang="en-US" sz="2400" b="1">
                <a:solidFill>
                  <a:srgbClr val="008593"/>
                </a:solidFill>
                <a:latin typeface="Times New Roman" panose="02020603050405020304" pitchFamily="18" charset="0"/>
                <a:cs typeface="Times New Roman" panose="02020603050405020304" pitchFamily="18" charset="0"/>
              </a:rPr>
              <a:t>4.78 Acres</a:t>
            </a:r>
            <a:br>
              <a:rPr lang="en-US" sz="2000" dirty="0">
                <a:solidFill>
                  <a:srgbClr val="008593"/>
                </a:solidFill>
                <a:latin typeface="Times New Roman" panose="02020603050405020304" pitchFamily="18" charset="0"/>
                <a:cs typeface="Times New Roman" panose="02020603050405020304" pitchFamily="18" charset="0"/>
              </a:rPr>
            </a:br>
            <a:r>
              <a:rPr lang="en-US" sz="2000" dirty="0">
                <a:solidFill>
                  <a:srgbClr val="008593"/>
                </a:solidFill>
                <a:latin typeface="Times New Roman" panose="02020603050405020304" pitchFamily="18" charset="0"/>
                <a:cs typeface="Times New Roman" panose="02020603050405020304" pitchFamily="18" charset="0"/>
              </a:rPr>
              <a:t>Country Setting…Close To The City </a:t>
            </a:r>
            <a:endParaRPr lang="en-US" sz="2000" i="1" dirty="0">
              <a:solidFill>
                <a:srgbClr val="008593"/>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38170" y="9044008"/>
            <a:ext cx="1896061" cy="1014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0" y="9058762"/>
            <a:ext cx="3054350" cy="830997"/>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Edward Washington</a:t>
            </a:r>
          </a:p>
          <a:p>
            <a:r>
              <a:rPr lang="en-US" sz="1600" dirty="0">
                <a:latin typeface="Times New Roman" panose="02020603050405020304" pitchFamily="18" charset="0"/>
                <a:cs typeface="Times New Roman" panose="02020603050405020304" pitchFamily="18" charset="0"/>
              </a:rPr>
              <a:t>843-737-3347</a:t>
            </a:r>
          </a:p>
          <a:p>
            <a:r>
              <a:rPr lang="en-US" sz="1600" dirty="0">
                <a:solidFill>
                  <a:srgbClr val="0070C0"/>
                </a:solidFill>
                <a:latin typeface="Times New Roman" panose="02020603050405020304" pitchFamily="18" charset="0"/>
                <a:cs typeface="Times New Roman" panose="02020603050405020304" pitchFamily="18" charset="0"/>
              </a:rPr>
              <a:t>ewashington@exitlowcountry.com</a:t>
            </a:r>
          </a:p>
        </p:txBody>
      </p:sp>
      <p:sp>
        <p:nvSpPr>
          <p:cNvPr id="7" name="Rectangle 6"/>
          <p:cNvSpPr/>
          <p:nvPr/>
        </p:nvSpPr>
        <p:spPr>
          <a:xfrm>
            <a:off x="4718304" y="9058762"/>
            <a:ext cx="3054096" cy="984885"/>
          </a:xfrm>
          <a:prstGeom prst="rect">
            <a:avLst/>
          </a:prstGeom>
        </p:spPr>
        <p:txBody>
          <a:bodyPr wrap="square">
            <a:spAutoFit/>
          </a:bodyPr>
          <a:lstStyle/>
          <a:p>
            <a:pPr algn="r"/>
            <a:r>
              <a:rPr lang="en-US" sz="1400" dirty="0">
                <a:latin typeface="Times New Roman" panose="02020603050405020304" pitchFamily="18" charset="0"/>
                <a:cs typeface="Times New Roman" panose="02020603050405020304" pitchFamily="18" charset="0"/>
              </a:rPr>
              <a:t>Exit Realty </a:t>
            </a:r>
            <a:r>
              <a:rPr lang="en-US" sz="1400" dirty="0" err="1">
                <a:latin typeface="Times New Roman" panose="02020603050405020304" pitchFamily="18" charset="0"/>
                <a:cs typeface="Times New Roman" panose="02020603050405020304" pitchFamily="18" charset="0"/>
              </a:rPr>
              <a:t>Lowcountry</a:t>
            </a:r>
            <a:r>
              <a:rPr lang="en-US" sz="1400" dirty="0">
                <a:latin typeface="Times New Roman" panose="02020603050405020304" pitchFamily="18" charset="0"/>
                <a:cs typeface="Times New Roman" panose="02020603050405020304" pitchFamily="18" charset="0"/>
              </a:rPr>
              <a:t> Group</a:t>
            </a:r>
          </a:p>
          <a:p>
            <a:pPr algn="r"/>
            <a:r>
              <a:rPr lang="en-US" sz="1400" dirty="0">
                <a:latin typeface="Times New Roman" panose="02020603050405020304" pitchFamily="18" charset="0"/>
                <a:cs typeface="Times New Roman" panose="02020603050405020304" pitchFamily="18" charset="0"/>
              </a:rPr>
              <a:t>3618 Ashley Phosphate Rd</a:t>
            </a:r>
          </a:p>
          <a:p>
            <a:pPr algn="r"/>
            <a:r>
              <a:rPr lang="en-US" sz="1400">
                <a:latin typeface="Times New Roman" panose="02020603050405020304" pitchFamily="18" charset="0"/>
                <a:cs typeface="Times New Roman" panose="02020603050405020304" pitchFamily="18" charset="0"/>
              </a:rPr>
              <a:t>North Charleston, </a:t>
            </a:r>
            <a:r>
              <a:rPr lang="en-US" sz="1400">
                <a:latin typeface="Times New Roman" panose="02020603050405020304" pitchFamily="18" charset="0"/>
                <a:cs typeface="Times New Roman" panose="02020603050405020304" pitchFamily="18" charset="0"/>
              </a:rPr>
              <a:t>SC 29418</a:t>
            </a:r>
          </a:p>
          <a:p>
            <a:pPr algn="r"/>
            <a:r>
              <a:rPr lang="en-US" sz="1400">
                <a:solidFill>
                  <a:srgbClr val="0070C0"/>
                </a:solidFill>
                <a:latin typeface="Times New Roman" panose="02020603050405020304" pitchFamily="18" charset="0"/>
                <a:cs typeface="Times New Roman" panose="02020603050405020304" pitchFamily="18" charset="0"/>
              </a:rPr>
              <a:t>exitlowcountry.com</a:t>
            </a:r>
            <a:endParaRPr lang="en-US" sz="1400" dirty="0">
              <a:solidFill>
                <a:srgbClr val="0070C0"/>
              </a:solidFill>
              <a:latin typeface="Times New Roman" panose="02020603050405020304" pitchFamily="18" charset="0"/>
              <a:cs typeface="Times New Roman" panose="02020603050405020304" pitchFamily="18" charset="0"/>
            </a:endParaRP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$500 Bonus</a:t>
            </a: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$1,000 Bonus</a:t>
            </a:r>
          </a:p>
        </p:txBody>
      </p:sp>
      <p:sp>
        <p:nvSpPr>
          <p:cNvPr id="21" name="Down Ribbon 20"/>
          <p:cNvSpPr/>
          <p:nvPr/>
        </p:nvSpPr>
        <p:spPr>
          <a:xfrm>
            <a:off x="8111557" y="361950"/>
            <a:ext cx="7543800" cy="1324615"/>
          </a:xfrm>
          <a:prstGeom prst="ribbon">
            <a:avLst>
              <a:gd name="adj1" fmla="val 16667"/>
              <a:gd name="adj2" fmla="val 70162"/>
            </a:avLst>
          </a:prstGeom>
          <a:solidFill>
            <a:srgbClr val="FFFF00"/>
          </a:solidFill>
          <a:ln w="3175">
            <a:solidFill>
              <a:schemeClr val="tx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Buyer to receive 5 Day/4 Night cruise for 2.</a:t>
            </a:r>
          </a:p>
          <a:p>
            <a:pPr algn="ctr"/>
            <a:r>
              <a:rPr lang="en-US" sz="1600" b="1" dirty="0">
                <a:solidFill>
                  <a:schemeClr val="tx1"/>
                </a:solidFill>
                <a:latin typeface="Times New Roman" panose="02020603050405020304" pitchFamily="18" charset="0"/>
                <a:cs typeface="Times New Roman" panose="02020603050405020304" pitchFamily="18" charset="0"/>
              </a:rPr>
              <a:t>~ ALSO ~</a:t>
            </a:r>
          </a:p>
          <a:p>
            <a:pPr algn="ctr"/>
            <a:r>
              <a:rPr lang="en-US" sz="1600" b="1" dirty="0">
                <a:solidFill>
                  <a:schemeClr val="tx1"/>
                </a:solidFill>
                <a:latin typeface="Times New Roman" panose="02020603050405020304" pitchFamily="18" charset="0"/>
                <a:cs typeface="Times New Roman" panose="02020603050405020304" pitchFamily="18" charset="0"/>
              </a:rPr>
              <a:t>$1,000 Bonus to the Agent</a:t>
            </a:r>
          </a:p>
          <a:p>
            <a:pPr algn="ctr"/>
            <a:r>
              <a:rPr lang="en-US" sz="1400" i="1" dirty="0">
                <a:solidFill>
                  <a:schemeClr val="tx1">
                    <a:lumMod val="65000"/>
                    <a:lumOff val="35000"/>
                  </a:schemeClr>
                </a:solidFill>
                <a:latin typeface="Times New Roman" panose="02020603050405020304" pitchFamily="18" charset="0"/>
                <a:cs typeface="Times New Roman" panose="02020603050405020304" pitchFamily="18" charset="0"/>
              </a:rPr>
              <a:t>Ratify by July 31, 2015, and close by August 30,2015</a:t>
            </a:r>
          </a:p>
        </p:txBody>
      </p:sp>
      <p:sp>
        <p:nvSpPr>
          <p:cNvPr id="3" name="Rectangle 2"/>
          <p:cNvSpPr/>
          <p:nvPr/>
        </p:nvSpPr>
        <p:spPr>
          <a:xfrm>
            <a:off x="8001000" y="2409432"/>
            <a:ext cx="2959059" cy="400110"/>
          </a:xfrm>
          <a:prstGeom prst="rect">
            <a:avLst/>
          </a:prstGeom>
        </p:spPr>
        <p:txBody>
          <a:bodyPr wrap="square">
            <a:spAutoFit/>
          </a:bodyPr>
          <a:lstStyle/>
          <a:p>
            <a:pPr algn="ctr"/>
            <a:r>
              <a:rPr lang="en-US" b="1" dirty="0">
                <a:ln>
                  <a:solidFill>
                    <a:srgbClr val="FF0000"/>
                  </a:solidFill>
                </a:ln>
                <a:solidFill>
                  <a:srgbClr val="FFFF00"/>
                </a:solidFill>
                <a:latin typeface="Times New Roman" panose="02020603050405020304" pitchFamily="18" charset="0"/>
                <a:cs typeface="Times New Roman" panose="02020603050405020304" pitchFamily="18" charset="0"/>
              </a:rPr>
              <a:t>4% Commission</a:t>
            </a:r>
          </a:p>
        </p:txBody>
      </p:sp>
      <p:sp>
        <p:nvSpPr>
          <p:cNvPr id="19" name="Rectangle 18"/>
          <p:cNvSpPr/>
          <p:nvPr/>
        </p:nvSpPr>
        <p:spPr>
          <a:xfrm>
            <a:off x="8873394" y="7400214"/>
            <a:ext cx="2959059" cy="400110"/>
          </a:xfrm>
          <a:prstGeom prst="rect">
            <a:avLst/>
          </a:prstGeom>
        </p:spPr>
        <p:txBody>
          <a:bodyPr wrap="square">
            <a:spAutoFit/>
          </a:bodyPr>
          <a:lstStyle/>
          <a:p>
            <a:pPr algn="ctr"/>
            <a:r>
              <a:rPr lang="en-US" b="1" dirty="0">
                <a:ln>
                  <a:solidFill>
                    <a:srgbClr val="FF0000"/>
                  </a:solidFill>
                </a:ln>
                <a:solidFill>
                  <a:srgbClr val="FFFF00"/>
                </a:solidFill>
                <a:latin typeface="Times New Roman" panose="02020603050405020304" pitchFamily="18" charset="0"/>
                <a:cs typeface="Times New Roman" panose="02020603050405020304" pitchFamily="18" charset="0"/>
              </a:rPr>
              <a:t>Short Sale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663706" y="880690"/>
            <a:ext cx="4444989" cy="3333742"/>
          </a:xfrm>
          <a:prstGeom prst="rect">
            <a:avLst/>
          </a:prstGeom>
          <a:noFill/>
          <a:ln w="3175">
            <a:solidFill>
              <a:schemeClr val="accent1"/>
            </a:solidFill>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1663706" y="3200400"/>
            <a:ext cx="4444989" cy="1015663"/>
          </a:xfrm>
          <a:prstGeom prst="rect">
            <a:avLst/>
          </a:prstGeom>
        </p:spPr>
        <p:txBody>
          <a:bodyPr wrap="square">
            <a:spAutoFit/>
          </a:bodyPr>
          <a:lstStyle/>
          <a:p>
            <a:pPr algn="ctr"/>
            <a:r>
              <a:rPr lang="en-US" sz="2400" b="1" dirty="0">
                <a:solidFill>
                  <a:schemeClr val="bg1"/>
                </a:solidFill>
                <a:latin typeface="Times New Roman" panose="02020603050405020304" pitchFamily="18" charset="0"/>
                <a:cs typeface="Times New Roman" panose="02020603050405020304" pitchFamily="18" charset="0"/>
              </a:rPr>
              <a:t>6125 Maybank Highway</a:t>
            </a:r>
          </a:p>
          <a:p>
            <a:pPr algn="ctr"/>
            <a:r>
              <a:rPr lang="en-US" sz="1800" dirty="0">
                <a:solidFill>
                  <a:schemeClr val="bg1"/>
                </a:solidFill>
                <a:latin typeface="Times New Roman" panose="02020603050405020304" pitchFamily="18" charset="0"/>
                <a:cs typeface="Times New Roman" panose="02020603050405020304" pitchFamily="18" charset="0"/>
              </a:rPr>
              <a:t>Rockville ~ Wadmalaw Island, SC 29487</a:t>
            </a:r>
          </a:p>
          <a:p>
            <a:pPr algn="ctr"/>
            <a:r>
              <a:rPr lang="en-US" sz="1800" dirty="0">
                <a:solidFill>
                  <a:schemeClr val="bg1"/>
                </a:solidFill>
                <a:latin typeface="Times New Roman" panose="02020603050405020304" pitchFamily="18" charset="0"/>
                <a:cs typeface="Times New Roman" panose="02020603050405020304" pitchFamily="18" charset="0"/>
              </a:rPr>
              <a:t>MLS# 17032380 ~ $425,000</a:t>
            </a:r>
            <a:endParaRPr lang="en-US" sz="1800" b="1" i="1" dirty="0">
              <a:solidFill>
                <a:schemeClr val="bg1"/>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342900" y="4452878"/>
            <a:ext cx="7086600" cy="2308324"/>
          </a:xfrm>
          <a:prstGeom prst="rect">
            <a:avLst/>
          </a:prstGeom>
        </p:spPr>
        <p:txBody>
          <a:bodyPr wrap="square">
            <a:spAutoFit/>
          </a:bodyPr>
          <a:lstStyle/>
          <a:p>
            <a:pPr algn="ctr"/>
            <a:r>
              <a:rPr lang="en-US" sz="1800" dirty="0">
                <a:solidFill>
                  <a:srgbClr val="008593"/>
                </a:solidFill>
                <a:latin typeface="Times New Roman" panose="02020603050405020304" pitchFamily="18" charset="0"/>
                <a:cs typeface="Times New Roman" panose="02020603050405020304" pitchFamily="18" charset="0"/>
              </a:rPr>
              <a:t>Nice secluded Large, brick ranch home 3 bedrooms, 3 bathrooms built in 1992 and sits on 4.78 acres. Enjoy the beauty and peacefulness of country living. Plus, the home has been divided into an apartment area ideal for renters. Home features large dining/living room with hardwood floors, master bedroom with 2 walk in closets, garden tub and large eat-in kitchen. Home has full front porch with deck in the back great for out door parties. The home needs a little upgrading and has many excellent features. An great home to escape the overcrowding city life. Come see ASAP!</a:t>
            </a:r>
            <a:endParaRPr lang="en-US" sz="1400" i="1" dirty="0">
              <a:solidFill>
                <a:srgbClr val="008593"/>
              </a:solidFill>
              <a:latin typeface="Times New Roman" panose="02020603050405020304" pitchFamily="18" charset="0"/>
              <a:cs typeface="Times New Roman" panose="02020603050405020304" pitchFamily="18" charset="0"/>
            </a:endParaRPr>
          </a:p>
        </p:txBody>
      </p:sp>
      <p:pic>
        <p:nvPicPr>
          <p:cNvPr id="24"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80673" y="6998018"/>
            <a:ext cx="2183979" cy="1637984"/>
          </a:xfrm>
          <a:prstGeom prst="rect">
            <a:avLst/>
          </a:prstGeom>
          <a:noFill/>
          <a:extLst>
            <a:ext uri="{909E8E84-426E-40DD-AFC4-6F175D3DCCD1}">
              <a14:hiddenFill xmlns:a14="http://schemas.microsoft.com/office/drawing/2010/main">
                <a:solidFill>
                  <a:srgbClr val="FFFFFF"/>
                </a:solidFill>
              </a14:hiddenFill>
            </a:ext>
          </a:extLst>
        </p:spPr>
      </p:pic>
      <p:pic>
        <p:nvPicPr>
          <p:cNvPr id="25" name="Picture 2"/>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794047" y="6998018"/>
            <a:ext cx="2183979" cy="1637984"/>
          </a:xfrm>
          <a:prstGeom prst="rect">
            <a:avLst/>
          </a:prstGeom>
          <a:noFill/>
          <a:extLst>
            <a:ext uri="{909E8E84-426E-40DD-AFC4-6F175D3DCCD1}">
              <a14:hiddenFill xmlns:a14="http://schemas.microsoft.com/office/drawing/2010/main">
                <a:solidFill>
                  <a:srgbClr val="FFFFFF"/>
                </a:solidFill>
              </a14:hiddenFill>
            </a:ext>
          </a:extLst>
        </p:spPr>
      </p:pic>
      <p:pic>
        <p:nvPicPr>
          <p:cNvPr id="26" name="Picture 2"/>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5207422" y="6998018"/>
            <a:ext cx="2183979" cy="16379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128</TotalTime>
  <Words>192</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Ideal Home On 4.78 Acres Country Setting…Close To The 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 Thomas Price</cp:lastModifiedBy>
  <cp:revision>29</cp:revision>
  <dcterms:created xsi:type="dcterms:W3CDTF">2006-08-16T00:00:00Z</dcterms:created>
  <dcterms:modified xsi:type="dcterms:W3CDTF">2017-12-27T16:22:55Z</dcterms:modified>
</cp:coreProperties>
</file>