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109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010400" y="1501564"/>
            <a:ext cx="6606540" cy="2156036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57901"/>
            <a:ext cx="7772400" cy="2133599"/>
          </a:xfrm>
        </p:spPr>
        <p:txBody>
          <a:bodyPr anchor="ctr">
            <a:normAutofit fontScale="47500" lnSpcReduction="2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 completely renovated and remodeled third row Folly Beach house which has the potential of extra living space from a storage building on the property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Gross rental income (rent + tax + cleaning) from VRBO for the past twelve months was $62k+.  Owners also used the property during offseason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 are motivated to sell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66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cap="small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612 East Ashley Ave</a:t>
            </a:r>
            <a:endParaRPr lang="en-US" sz="2800" cap="small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i="1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Folly Beach, SC ~ MLS# 2710483 ~ $629,000</a:t>
            </a:r>
            <a:endParaRPr lang="en-US" sz="1800" i="1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harleston SC Real Est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-433388"/>
            <a:ext cx="34290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" y="1371600"/>
            <a:ext cx="6096000" cy="45720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14"/>
          <a:stretch/>
        </p:blipFill>
        <p:spPr>
          <a:xfrm>
            <a:off x="6235530" y="4795856"/>
            <a:ext cx="1390417" cy="914400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11"/>
          <a:stretch/>
        </p:blipFill>
        <p:spPr>
          <a:xfrm>
            <a:off x="6235573" y="1604944"/>
            <a:ext cx="1390374" cy="914400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271"/>
          <a:stretch/>
        </p:blipFill>
        <p:spPr>
          <a:xfrm>
            <a:off x="8229600" y="3505200"/>
            <a:ext cx="679450" cy="914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14"/>
          <a:stretch/>
        </p:blipFill>
        <p:spPr>
          <a:xfrm>
            <a:off x="98539" y="4795856"/>
            <a:ext cx="1390417" cy="914400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14"/>
          <a:stretch/>
        </p:blipFill>
        <p:spPr>
          <a:xfrm>
            <a:off x="98539" y="1604944"/>
            <a:ext cx="1390417" cy="914400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14"/>
          <a:stretch/>
        </p:blipFill>
        <p:spPr>
          <a:xfrm>
            <a:off x="98539" y="3200400"/>
            <a:ext cx="1390417" cy="914400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94"/>
          <a:stretch/>
        </p:blipFill>
        <p:spPr>
          <a:xfrm>
            <a:off x="6232663" y="3200400"/>
            <a:ext cx="1393284" cy="914400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0" y="8305800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cap="small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Macon Sheppard</a:t>
            </a:r>
            <a:endParaRPr lang="en-US" sz="3200" cap="small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Mobile -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442-7550</a:t>
            </a:r>
          </a:p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macshep11@gmail.com</a:t>
            </a: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Harbourtowne</a:t>
            </a:r>
            <a:r>
              <a:rPr lang="en-US" sz="12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Real Estate | </a:t>
            </a:r>
            <a:r>
              <a:rPr lang="en-US" sz="1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672 Marina Drive, </a:t>
            </a:r>
            <a:r>
              <a:rPr lang="en-US" sz="1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1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 | </a:t>
            </a:r>
            <a:r>
              <a:rPr lang="en-US" sz="1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Daniel Island, SC 29492</a:t>
            </a:r>
          </a:p>
        </p:txBody>
      </p:sp>
    </p:spTree>
    <p:extLst>
      <p:ext uri="{BB962C8B-B14F-4D97-AF65-F5344CB8AC3E}">
        <p14:creationId xmlns:p14="http://schemas.microsoft.com/office/powerpoint/2010/main" val="261028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</cp:revision>
  <dcterms:created xsi:type="dcterms:W3CDTF">2006-08-16T00:00:00Z</dcterms:created>
  <dcterms:modified xsi:type="dcterms:W3CDTF">2014-07-16T17:46:52Z</dcterms:modified>
</cp:coreProperties>
</file>