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6000" r="-16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3068" y="135199"/>
            <a:ext cx="5006388" cy="4894000"/>
          </a:xfrm>
          <a:prstGeom prst="rect">
            <a:avLst/>
          </a:prstGeom>
          <a:ln>
            <a:noFill/>
          </a:ln>
          <a:effectLst/>
        </p:spPr>
      </p:pic>
      <p:sp>
        <p:nvSpPr>
          <p:cNvPr id="4" name="Rectangle 3"/>
          <p:cNvSpPr/>
          <p:nvPr/>
        </p:nvSpPr>
        <p:spPr>
          <a:xfrm>
            <a:off x="2363068" y="4228980"/>
            <a:ext cx="5006388" cy="800219"/>
          </a:xfrm>
          <a:prstGeom prst="rect">
            <a:avLst/>
          </a:prstGeom>
        </p:spPr>
        <p:txBody>
          <a:bodyPr wrap="square">
            <a:spAutoFit/>
          </a:bodyPr>
          <a:lstStyle/>
          <a:p>
            <a:pPr algn="ctr"/>
            <a:r>
              <a:rPr lang="en-US" sz="1800" b="1" dirty="0">
                <a:ln w="3175">
                  <a:noFill/>
                </a:ln>
                <a:latin typeface="Lucida Sans" panose="020B0602030504020204" pitchFamily="34" charset="0"/>
              </a:rPr>
              <a:t>612 Long Meadow Street</a:t>
            </a:r>
          </a:p>
          <a:p>
            <a:pPr algn="ctr"/>
            <a:r>
              <a:rPr lang="en-US" sz="1400" dirty="0">
                <a:ln w="3175">
                  <a:noFill/>
                </a:ln>
                <a:latin typeface="Lucida Sans" panose="020B0602030504020204" pitchFamily="34" charset="0"/>
              </a:rPr>
              <a:t>Nexton ~ Summerville, SC 29486</a:t>
            </a:r>
          </a:p>
          <a:p>
            <a:pPr algn="ctr"/>
            <a:r>
              <a:rPr lang="en-US" sz="1400" dirty="0">
                <a:ln w="3175">
                  <a:noFill/>
                </a:ln>
                <a:latin typeface="Lucida Sans" panose="020B0602030504020204" pitchFamily="34" charset="0"/>
              </a:rPr>
              <a:t>MLS# 19009707 ~ </a:t>
            </a:r>
            <a:r>
              <a:rPr lang="en-US" sz="1400">
                <a:ln w="3175">
                  <a:noFill/>
                </a:ln>
                <a:latin typeface="Lucida Sans" panose="020B0602030504020204" pitchFamily="34" charset="0"/>
              </a:rPr>
              <a:t>$379,900</a:t>
            </a:r>
            <a:endParaRPr lang="en-US" sz="1200" i="1" dirty="0">
              <a:ln w="3175">
                <a:noFill/>
              </a:ln>
              <a:latin typeface="Lucida Sans" panose="020B0602030504020204" pitchFamily="34" charset="0"/>
            </a:endParaRPr>
          </a:p>
        </p:txBody>
      </p:sp>
      <p:sp>
        <p:nvSpPr>
          <p:cNvPr id="30" name="Rectangle 29"/>
          <p:cNvSpPr/>
          <p:nvPr/>
        </p:nvSpPr>
        <p:spPr>
          <a:xfrm>
            <a:off x="1751410" y="9064823"/>
            <a:ext cx="4267200" cy="630942"/>
          </a:xfrm>
          <a:prstGeom prst="rect">
            <a:avLst/>
          </a:prstGeom>
        </p:spPr>
        <p:txBody>
          <a:bodyPr wrap="square">
            <a:spAutoFit/>
          </a:bodyPr>
          <a:lstStyle/>
          <a:p>
            <a:pPr algn="ctr"/>
            <a:r>
              <a:rPr lang="en-US" sz="1400" dirty="0">
                <a:latin typeface="Lucida Sans" panose="020B0602030504020204" pitchFamily="34" charset="0"/>
              </a:rPr>
              <a:t>Laurie Loparo</a:t>
            </a:r>
            <a:br>
              <a:rPr lang="en-US" sz="1400" dirty="0">
                <a:latin typeface="Lucida Sans" panose="020B0602030504020204" pitchFamily="34" charset="0"/>
              </a:rPr>
            </a:br>
            <a:r>
              <a:rPr lang="en-US" sz="1050" dirty="0">
                <a:latin typeface="Lucida Sans" panose="020B0602030504020204" pitchFamily="34" charset="0"/>
              </a:rPr>
              <a:t>(843) 442-1290 | laurieloparo@gmail.com</a:t>
            </a:r>
          </a:p>
          <a:p>
            <a:pPr algn="ctr"/>
            <a:r>
              <a:rPr lang="en-US" sz="1050" dirty="0">
                <a:latin typeface="Lucida Sans" panose="020B0602030504020204" pitchFamily="34" charset="0"/>
              </a:rPr>
              <a:t>www.lauriesellscharleston.com</a:t>
            </a:r>
          </a:p>
        </p:txBody>
      </p:sp>
      <p:sp>
        <p:nvSpPr>
          <p:cNvPr id="35" name="Rectangle 34"/>
          <p:cNvSpPr/>
          <p:nvPr/>
        </p:nvSpPr>
        <p:spPr>
          <a:xfrm>
            <a:off x="-1188" y="9842956"/>
            <a:ext cx="7772396" cy="215444"/>
          </a:xfrm>
          <a:prstGeom prst="rect">
            <a:avLst/>
          </a:prstGeom>
        </p:spPr>
        <p:txBody>
          <a:bodyPr wrap="square" anchor="b">
            <a:spAutoFit/>
          </a:bodyPr>
          <a:lstStyle/>
          <a:p>
            <a:pPr algn="ctr"/>
            <a:r>
              <a:rPr lang="en-US" sz="800" dirty="0">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85106" y="9058249"/>
            <a:ext cx="1352317" cy="896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077" y="9182169"/>
            <a:ext cx="1728723" cy="648271"/>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2095102" y="135199"/>
            <a:ext cx="5542321" cy="990600"/>
          </a:xfrm>
          <a:effectLst/>
        </p:spPr>
        <p:txBody>
          <a:bodyPr anchor="t">
            <a:noAutofit/>
          </a:bodyPr>
          <a:lstStyle/>
          <a:p>
            <a:r>
              <a:rPr lang="en-US" sz="2400" b="1" i="1" dirty="0">
                <a:solidFill>
                  <a:srgbClr val="FF0000"/>
                </a:solidFill>
                <a:effectLst>
                  <a:outerShdw blurRad="38100" dist="38100" dir="2700000" algn="tl">
                    <a:srgbClr val="000000">
                      <a:alpha val="43137"/>
                    </a:srgbClr>
                  </a:outerShdw>
                </a:effectLst>
                <a:latin typeface="Lucida Sans" panose="020B0602030504020204" pitchFamily="34" charset="0"/>
              </a:rPr>
              <a:t>Move-In Ready!!! Price Reduced!</a:t>
            </a: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61917" y="1406191"/>
            <a:ext cx="1619282" cy="1081023"/>
          </a:xfrm>
          <a:prstGeom prst="rect">
            <a:avLst/>
          </a:prstGeom>
          <a:ln>
            <a:noFill/>
          </a:ln>
          <a:effectLst>
            <a:outerShdw blurRad="292100" dist="139700" dir="2700000" algn="tl" rotWithShape="0">
              <a:srgbClr val="333333">
                <a:alpha val="65000"/>
              </a:srgb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361917" y="3948176"/>
            <a:ext cx="1619282" cy="1081023"/>
          </a:xfrm>
          <a:prstGeom prst="rect">
            <a:avLst/>
          </a:prstGeom>
          <a:ln>
            <a:noFill/>
          </a:ln>
          <a:effectLst>
            <a:outerShdw blurRad="292100" dist="139700" dir="2700000" algn="tl" rotWithShape="0">
              <a:srgbClr val="333333">
                <a:alpha val="65000"/>
              </a:srgbClr>
            </a:outerShdw>
          </a:effectLst>
        </p:spPr>
      </p:pic>
      <p:pic>
        <p:nvPicPr>
          <p:cNvPr id="7" name="Picture 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32190" y="7758176"/>
            <a:ext cx="1619282" cy="1081023"/>
          </a:xfrm>
          <a:prstGeom prst="rect">
            <a:avLst/>
          </a:prstGeom>
          <a:ln>
            <a:noFill/>
          </a:ln>
          <a:effectLst>
            <a:outerShdw blurRad="292100" dist="139700" dir="2700000" algn="tl" rotWithShape="0">
              <a:srgbClr val="333333">
                <a:alpha val="65000"/>
              </a:srgbClr>
            </a:outerShdw>
          </a:effectLst>
        </p:spPr>
      </p:pic>
      <p:pic>
        <p:nvPicPr>
          <p:cNvPr id="8" name="Picture 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20926" y="7758176"/>
            <a:ext cx="1619282" cy="1081023"/>
          </a:xfrm>
          <a:prstGeom prst="rect">
            <a:avLst/>
          </a:prstGeom>
          <a:ln>
            <a:noFill/>
          </a:ln>
          <a:effectLst>
            <a:outerShdw blurRad="292100" dist="139700" dir="2700000" algn="tl" rotWithShape="0">
              <a:srgbClr val="333333">
                <a:alpha val="65000"/>
              </a:srgbClr>
            </a:outerShdw>
          </a:effectLst>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61917" y="2677183"/>
            <a:ext cx="1619282" cy="1081023"/>
          </a:xfrm>
          <a:prstGeom prst="rect">
            <a:avLst/>
          </a:prstGeom>
          <a:ln>
            <a:noFill/>
          </a:ln>
          <a:effectLst>
            <a:outerShdw blurRad="292100" dist="139700" dir="2700000" algn="tl" rotWithShape="0">
              <a:srgbClr val="333333">
                <a:alpha val="65000"/>
              </a:srgbClr>
            </a:outerShdw>
          </a:effectLst>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095102" y="7758176"/>
            <a:ext cx="1619282" cy="1081023"/>
          </a:xfrm>
          <a:prstGeom prst="rect">
            <a:avLst/>
          </a:prstGeom>
          <a:ln>
            <a:noFill/>
          </a:ln>
          <a:effectLst>
            <a:outerShdw blurRad="292100" dist="139700" dir="2700000" algn="tl" rotWithShape="0">
              <a:srgbClr val="333333">
                <a:alpha val="65000"/>
              </a:srgbClr>
            </a:outerShdw>
          </a:effectLst>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61917" y="135199"/>
            <a:ext cx="1619282" cy="1081023"/>
          </a:xfrm>
          <a:prstGeom prst="rect">
            <a:avLst/>
          </a:prstGeom>
          <a:ln>
            <a:noFill/>
          </a:ln>
          <a:effectLst>
            <a:outerShdw blurRad="292100" dist="139700" dir="2700000" algn="tl" rotWithShape="0">
              <a:srgbClr val="333333">
                <a:alpha val="65000"/>
              </a:srgbClr>
            </a:outerShdw>
          </a:effectLst>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4058014" y="7758176"/>
            <a:ext cx="1619282" cy="108102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3" y="5029199"/>
            <a:ext cx="7771205" cy="2728978"/>
          </a:xfrm>
        </p:spPr>
        <p:txBody>
          <a:bodyPr anchor="ctr">
            <a:noAutofit/>
          </a:bodyPr>
          <a:lstStyle/>
          <a:p>
            <a:r>
              <a:rPr lang="en-US" sz="1300" dirty="0">
                <a:solidFill>
                  <a:schemeClr val="bg1"/>
                </a:solidFill>
                <a:effectLst>
                  <a:outerShdw blurRad="38100" dist="38100" dir="2700000" algn="tl">
                    <a:srgbClr val="000000">
                      <a:alpha val="43137"/>
                    </a:srgbClr>
                  </a:outerShdw>
                </a:effectLst>
                <a:latin typeface="Lucida Sans" panose="020B0602030504020204" pitchFamily="34" charset="0"/>
              </a:rPr>
              <a:t>Nexton!! Beautiful home on the best lot in Nexton! Backs to woods, Long Meadow Park in front; lots of room to play! Welcome to this barely lived in, open plan, with beautiful upgrades! Enter to the foyer with large family room to the left, straight to gourmet kitchen. Kitchen is open to family room and gorgeous! White cabinets, large island allowing the family to hang out with the cook, gas stove, lots of work space and cabinets. Pantry. Eat-in area off the kitchen allows for farmhouse table to accommodate a crowd. Perfect set up for everyday family time or for entertaining. Off the kitchen back hallway leads to the half bath, laundry room, mudroom, and large master bedroom. Master is tucked away for privacy and includes walk-in closet, dual sinks, water closet. Upstairs find 2 nice size bedrooms, loft for separate family room or office, and full bath. Front bedroom has walk-in closet. The backyard is fenced. 2 car garage is large and allows for extra storage. Woods behind home for added privacy. Nexton has lots of green space, a community pool and play area. No need to wait for new construction. This is the perfect home for your family!</a:t>
            </a: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276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Move-In Ready!!!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2019-06-28T14:06:08Z</dcterms:modified>
</cp:coreProperties>
</file>