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477" y="8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7/31/2024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7/31/2024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315200" cy="48768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19050"/>
            <a:ext cx="7315200" cy="461665"/>
          </a:xfrm>
          <a:prstGeom prst="rect">
            <a:avLst/>
          </a:prstGeom>
        </p:spPr>
        <p:txBody>
          <a:bodyPr wrap="square" anchor="t">
            <a:spAutoFit/>
          </a:bodyPr>
          <a:lstStyle/>
          <a:p>
            <a:r>
              <a:rPr lang="en-US" sz="2400" b="1">
                <a:solidFill>
                  <a:sysClr val="windowText" lastClr="000000"/>
                </a:solidFill>
                <a:latin typeface="Adobe Handwriting Frank" panose="03080402040302070206" pitchFamily="66" charset="0"/>
              </a:rPr>
              <a:t>Coral </a:t>
            </a:r>
            <a:r>
              <a:rPr lang="en-US" sz="2400" b="1" dirty="0">
                <a:solidFill>
                  <a:sysClr val="windowText" lastClr="000000"/>
                </a:solidFill>
                <a:latin typeface="Adobe Handwriting Frank" panose="03080402040302070206" pitchFamily="66" charset="0"/>
              </a:rPr>
              <a:t>Cottage in a Sea of Blue</a:t>
            </a:r>
          </a:p>
        </p:txBody>
      </p:sp>
      <p:sp>
        <p:nvSpPr>
          <p:cNvPr id="2" name="Title 1"/>
          <p:cNvSpPr>
            <a:spLocks noGrp="1"/>
          </p:cNvSpPr>
          <p:nvPr>
            <p:ph type="ctrTitle"/>
          </p:nvPr>
        </p:nvSpPr>
        <p:spPr>
          <a:xfrm>
            <a:off x="0" y="4297209"/>
            <a:ext cx="7315200" cy="579591"/>
          </a:xfrm>
        </p:spPr>
        <p:txBody>
          <a:bodyPr anchor="ctr">
            <a:noAutofit/>
          </a:bodyPr>
          <a:lstStyle/>
          <a:p>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612 Blueway Avenue</a:t>
            </a:r>
            <a:b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Nexton | Summerville, SC 29486 | MLS# 24012679 | $372,499</a:t>
            </a:r>
            <a:endParaRPr lang="en-US" sz="14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95850"/>
            <a:ext cx="7310437" cy="2265910"/>
          </a:xfrm>
        </p:spPr>
        <p:txBody>
          <a:bodyPr anchor="ctr">
            <a:noAutofit/>
          </a:bodyPr>
          <a:lstStyle/>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This lovely Halston A floorplan by David </a:t>
            </a:r>
            <a:r>
              <a:rPr lang="en-US" sz="950" dirty="0" err="1">
                <a:solidFill>
                  <a:schemeClr val="tx1">
                    <a:lumMod val="50000"/>
                    <a:lumOff val="50000"/>
                  </a:schemeClr>
                </a:solidFill>
                <a:latin typeface="Century Gothic" panose="020B0502020202020204" pitchFamily="34" charset="0"/>
                <a:cs typeface="Microsoft Sans Serif" panose="020B0604020202020204" pitchFamily="34" charset="0"/>
              </a:rPr>
              <a:t>Weekley</a:t>
            </a:r>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 has been lovingly maintained and barely lived in. the sellers really put a lot of thought into this home. From upgrades , to paint, to special blinds and maintenance, you will be amazed at the care that has gone into it. The detached 2 car garage provides space for parking or storage. As you approach this beautiful corral colored home in the sea of blue houses the curb appeal just sparkles. Coming into the home from the front door, you are met with a guest bedroom and full bathroom at the from of the home. Walking further in you are met with a wonderful flex space that can be used as an office, a dining room, a formal living, etc. The automated blinds make it easy to control the light in the room. If you are looking for a house with bright natural light, this is the one. The specialized blinds allow you to pull down from the top to allow light and keep privacy, or go up from the bottom traditionally. The transom windows in both the flex space and the Master bedroom are remote controlled/automated. Walking a little further in you are met with the great room, kitchen and eat in area. You won't miss a thing when entertaining in this space. The kitchen is well appointed with plenty of counter and cabinet space, upgraded cabinets with pullouts, drawers for your pots and pans, stainless steel appliances and gas range. The Master is at the back of the home for privacy and has a walk in shower, water closet and dual sinks. The addition of a utility sink on the back porch and the paved walkway between the house and detached garage add a nice touch to function and form. With everything that this house and Nexton have to offer, check this home out quickly before it's gone.</a:t>
            </a: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Premiere Group, Inc. | 219 N Highway 52 Ste A | Moncks Corner, SC 29461-3926</a:t>
            </a:r>
          </a:p>
        </p:txBody>
      </p:sp>
      <p:sp>
        <p:nvSpPr>
          <p:cNvPr id="21" name="Rectangle 20"/>
          <p:cNvSpPr/>
          <p:nvPr/>
        </p:nvSpPr>
        <p:spPr>
          <a:xfrm>
            <a:off x="1" y="8458200"/>
            <a:ext cx="7315199" cy="423193"/>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Rochelle </a:t>
            </a:r>
            <a:r>
              <a:rPr lang="en-US" sz="1100" b="1" dirty="0" err="1">
                <a:latin typeface="Century Gothic" panose="020B0502020202020204" pitchFamily="34" charset="0"/>
                <a:cs typeface="Microsoft Sans Serif" panose="020B0604020202020204" pitchFamily="34" charset="0"/>
              </a:rPr>
              <a:t>Rennert</a:t>
            </a:r>
            <a:endParaRPr lang="en-US" sz="1100" b="1" dirty="0">
              <a:latin typeface="Century Gothic" panose="020B0502020202020204" pitchFamily="34" charset="0"/>
              <a:cs typeface="Microsoft Sans Serif" panose="020B0604020202020204" pitchFamily="34" charset="0"/>
            </a:endParaRPr>
          </a:p>
          <a:p>
            <a:pPr algn="ctr"/>
            <a:r>
              <a:rPr lang="en-US" sz="1050" dirty="0">
                <a:latin typeface="Century Gothic" panose="020B0502020202020204" pitchFamily="34" charset="0"/>
              </a:rPr>
              <a:t>843-847-9694 | rochellesellscharleston@gmail.com | www.RochelleSellsCharleston.com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0" y="7165848"/>
            <a:ext cx="1828800" cy="1213104"/>
          </a:xfrm>
          <a:prstGeom prst="rect">
            <a:avLst/>
          </a:prstGeom>
          <a:ln w="28575">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1828800" y="7165848"/>
            <a:ext cx="1828800" cy="1213104"/>
          </a:xfrm>
          <a:prstGeom prst="rect">
            <a:avLst/>
          </a:prstGeom>
          <a:ln w="28575">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3657600" y="7162800"/>
            <a:ext cx="1828800" cy="1213104"/>
          </a:xfrm>
          <a:prstGeom prst="rect">
            <a:avLst/>
          </a:prstGeom>
          <a:ln w="28575">
            <a:solidFill>
              <a:schemeClr val="bg1"/>
            </a:solid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5486400" y="7165848"/>
            <a:ext cx="1828800" cy="1213104"/>
          </a:xfrm>
          <a:prstGeom prst="rect">
            <a:avLst/>
          </a:prstGeom>
          <a:ln w="28575">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nvGrpSpPr>
          <p:cNvPr id="23" name="Group 22">
            <a:extLst>
              <a:ext uri="{FF2B5EF4-FFF2-40B4-BE49-F238E27FC236}">
                <a16:creationId xmlns:a16="http://schemas.microsoft.com/office/drawing/2014/main" id="{745C520F-502C-AF2B-869D-9329DFADA9A3}"/>
              </a:ext>
            </a:extLst>
          </p:cNvPr>
          <p:cNvGrpSpPr/>
          <p:nvPr/>
        </p:nvGrpSpPr>
        <p:grpSpPr>
          <a:xfrm>
            <a:off x="8915400" y="3740369"/>
            <a:ext cx="1975923" cy="1302584"/>
            <a:chOff x="5181597" y="760892"/>
            <a:chExt cx="1975923" cy="1302584"/>
          </a:xfrm>
        </p:grpSpPr>
        <p:sp>
          <p:nvSpPr>
            <p:cNvPr id="12" name="Star: 16 Points 11">
              <a:extLst>
                <a:ext uri="{FF2B5EF4-FFF2-40B4-BE49-F238E27FC236}">
                  <a16:creationId xmlns:a16="http://schemas.microsoft.com/office/drawing/2014/main" id="{1E2C8B57-FC53-61C9-6879-3B178F7187BF}"/>
                </a:ext>
              </a:extLst>
            </p:cNvPr>
            <p:cNvSpPr/>
            <p:nvPr/>
          </p:nvSpPr>
          <p:spPr>
            <a:xfrm>
              <a:off x="5181597" y="760892"/>
              <a:ext cx="1975923" cy="1302584"/>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5389369" y="1458873"/>
              <a:ext cx="1560381" cy="430887"/>
            </a:xfrm>
            <a:prstGeom prst="rect">
              <a:avLst/>
            </a:prstGeom>
            <a:noFill/>
          </p:spPr>
          <p:txBody>
            <a:bodyPr wrap="square" rtlCol="0">
              <a:spAutoFit/>
            </a:bodyPr>
            <a:lstStyle/>
            <a:p>
              <a:pPr algn="ctr"/>
              <a:r>
                <a:rPr lang="en-US" sz="1100" b="1" dirty="0">
                  <a:solidFill>
                    <a:sysClr val="windowText" lastClr="000000"/>
                  </a:solidFill>
                  <a:latin typeface="Avenir Next LT Pro" panose="020B0504020202020204" pitchFamily="34" charset="0"/>
                </a:rPr>
                <a:t>Offering $3000</a:t>
              </a:r>
            </a:p>
            <a:p>
              <a:pPr algn="ctr"/>
              <a:r>
                <a:rPr lang="en-US" sz="1100" b="1" dirty="0">
                  <a:solidFill>
                    <a:sysClr val="windowText" lastClr="000000"/>
                  </a:solidFill>
                  <a:latin typeface="Avenir Next LT Pro" panose="020B0504020202020204" pitchFamily="34" charset="0"/>
                </a:rPr>
                <a:t>Lender Credit</a:t>
              </a: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712358" y="123936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DB696FFF-D012-C737-EBF4-FDCD6A1F1C03}"/>
                </a:ext>
              </a:extLst>
            </p:cNvPr>
            <p:cNvSpPr txBox="1"/>
            <p:nvPr/>
          </p:nvSpPr>
          <p:spPr>
            <a:xfrm>
              <a:off x="5449168" y="967589"/>
              <a:ext cx="1440780" cy="261610"/>
            </a:xfrm>
            <a:prstGeom prst="rect">
              <a:avLst/>
            </a:prstGeom>
            <a:noFill/>
          </p:spPr>
          <p:txBody>
            <a:bodyPr wrap="square">
              <a:spAutoFit/>
            </a:bodyPr>
            <a:lstStyle/>
            <a:p>
              <a:pPr algn="ctr"/>
              <a:r>
                <a:rPr lang="en-US" sz="1050" dirty="0">
                  <a:latin typeface="Avenir Next LT Pro" panose="020B0504020202020204" pitchFamily="34" charset="0"/>
                </a:rPr>
                <a:t>Co-sponsored by</a:t>
              </a:r>
            </a:p>
          </p:txBody>
        </p:sp>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502</TotalTime>
  <Words>425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Handwriting Frank</vt:lpstr>
      <vt:lpstr>Arial</vt:lpstr>
      <vt:lpstr>Avenir Next LT Pro</vt:lpstr>
      <vt:lpstr>Calibri</vt:lpstr>
      <vt:lpstr>Century Gothic</vt:lpstr>
      <vt:lpstr>Gabriola</vt:lpstr>
      <vt:lpstr>Office Theme</vt:lpstr>
      <vt:lpstr>612 Blueway Avenue Nexton | Summerville, SC 29486 | MLS# 24012679 | $372,499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79</cp:revision>
  <dcterms:created xsi:type="dcterms:W3CDTF">2006-08-16T00:00:00Z</dcterms:created>
  <dcterms:modified xsi:type="dcterms:W3CDTF">2024-07-31T12:19:13Z</dcterms:modified>
</cp:coreProperties>
</file>