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a:srgbClr val="B9BD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7" d="100"/>
          <a:sy n="77" d="100"/>
        </p:scale>
        <p:origin x="1056" y="50"/>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8/25/2021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a:t>Click to edit Master title style</a:t>
            </a:r>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8/25/2021</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5000"/>
            <a:lum/>
          </a:blip>
          <a:srcRect/>
          <a:stretch>
            <a:fillRect l="-8000" r="-8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5715000"/>
            <a:ext cx="10054459" cy="2057399"/>
          </a:xfrm>
          <a:gradFill>
            <a:gsLst>
              <a:gs pos="0">
                <a:srgbClr val="F8F8F8">
                  <a:alpha val="0"/>
                </a:srgbClr>
              </a:gs>
              <a:gs pos="32000">
                <a:srgbClr val="F8F8F8">
                  <a:alpha val="68000"/>
                </a:srgbClr>
              </a:gs>
              <a:gs pos="100000">
                <a:srgbClr val="F8F8F8">
                  <a:alpha val="75000"/>
                </a:srgbClr>
              </a:gs>
            </a:gsLst>
            <a:lin ang="5400000" scaled="0"/>
          </a:gradFill>
        </p:spPr>
        <p:txBody>
          <a:bodyPr anchor="t">
            <a:noAutofit/>
          </a:bodyPr>
          <a:lstStyle/>
          <a:p>
            <a:endParaRPr lang="en-US" sz="1050" dirty="0">
              <a:solidFill>
                <a:srgbClr val="002060"/>
              </a:solidFill>
            </a:endParaRPr>
          </a:p>
          <a:p>
            <a:endParaRPr lang="en-US" sz="1050" dirty="0">
              <a:solidFill>
                <a:srgbClr val="002060"/>
              </a:solidFill>
            </a:endParaRPr>
          </a:p>
          <a:p>
            <a:endParaRPr lang="en-US" sz="1050" b="1" dirty="0">
              <a:solidFill>
                <a:srgbClr val="002060"/>
              </a:solidFill>
            </a:endParaRPr>
          </a:p>
          <a:p>
            <a:endParaRPr lang="en-US" sz="1050" b="1" dirty="0">
              <a:solidFill>
                <a:srgbClr val="002060"/>
              </a:solidFill>
            </a:endParaRPr>
          </a:p>
          <a:p>
            <a:r>
              <a:rPr lang="en-US" sz="1050" b="1" dirty="0">
                <a:solidFill>
                  <a:srgbClr val="002060"/>
                </a:solidFill>
              </a:rPr>
              <a:t>$2,000 income producing property! Completely remodeled duplex ready to go with tenants in place! One lease is month to month so move in one side and rent the other! Roof is less than a couple years old. HVAC in great working condition. Updates include new windows, paint, new bathrooms tubs and vanities and hardware, outlets, water heater, and more! Too many to list, but this duplex is worry free. 2 units with 2 bedrooms and 2 bathrooms, both 950 sq ft. Both rent for about $1,000 with room to grow. Great DD2 locations with Oakbrook school a few minutes away. Don't miss this opportunity.</a:t>
            </a:r>
            <a:endParaRPr lang="en-US" sz="1050" b="1" i="1" dirty="0">
              <a:solidFill>
                <a:srgbClr val="002060"/>
              </a:solidFill>
            </a:endParaRPr>
          </a:p>
        </p:txBody>
      </p:sp>
      <p:sp>
        <p:nvSpPr>
          <p:cNvPr id="6" name="Rectangle 5"/>
          <p:cNvSpPr/>
          <p:nvPr/>
        </p:nvSpPr>
        <p:spPr>
          <a:xfrm>
            <a:off x="0" y="7218402"/>
            <a:ext cx="10058400" cy="553998"/>
          </a:xfrm>
          <a:prstGeom prst="rect">
            <a:avLst/>
          </a:prstGeom>
        </p:spPr>
        <p:txBody>
          <a:bodyPr wrap="square">
            <a:spAutoFit/>
          </a:bodyPr>
          <a:lstStyle/>
          <a:p>
            <a:pPr algn="ctr"/>
            <a:r>
              <a:rPr lang="es-ES" sz="1600" b="1" dirty="0">
                <a:solidFill>
                  <a:schemeClr val="tx2">
                    <a:lumMod val="50000"/>
                  </a:schemeClr>
                </a:solidFill>
              </a:rPr>
              <a:t>Sean Harrington</a:t>
            </a:r>
            <a:endParaRPr lang="es-ES" sz="1400" dirty="0">
              <a:solidFill>
                <a:schemeClr val="tx2">
                  <a:lumMod val="50000"/>
                </a:schemeClr>
              </a:solidFill>
            </a:endParaRPr>
          </a:p>
          <a:p>
            <a:pPr algn="ctr"/>
            <a:r>
              <a:rPr lang="es-ES" sz="1400" dirty="0">
                <a:solidFill>
                  <a:schemeClr val="tx2">
                    <a:lumMod val="50000"/>
                  </a:schemeClr>
                </a:solidFill>
              </a:rPr>
              <a:t>(843) 226-9652 | sean@milerproperties.com</a:t>
            </a:r>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rcRect/>
          <a:stretch/>
        </p:blipFill>
        <p:spPr>
          <a:xfrm>
            <a:off x="152400" y="4802660"/>
            <a:ext cx="1427965" cy="951976"/>
          </a:xfrm>
          <a:prstGeom prst="rect">
            <a:avLst/>
          </a:prstGeom>
          <a:ln>
            <a:noFill/>
          </a:ln>
          <a:effectLst>
            <a:outerShdw blurRad="190500" algn="tl" rotWithShape="0">
              <a:srgbClr val="000000">
                <a:alpha val="70000"/>
              </a:srgbClr>
            </a:outerShdw>
          </a:effectLst>
        </p:spPr>
      </p:pic>
      <p:sp>
        <p:nvSpPr>
          <p:cNvPr id="4" name="Rectangle 3"/>
          <p:cNvSpPr/>
          <p:nvPr/>
        </p:nvSpPr>
        <p:spPr>
          <a:xfrm>
            <a:off x="3942" y="5185827"/>
            <a:ext cx="10054458" cy="1138773"/>
          </a:xfrm>
          <a:prstGeom prst="rect">
            <a:avLst/>
          </a:prstGeom>
        </p:spPr>
        <p:txBody>
          <a:bodyPr wrap="square" anchor="ctr">
            <a:spAutoFit/>
          </a:bodyPr>
          <a:lstStyle/>
          <a:p>
            <a:pPr algn="r"/>
            <a:r>
              <a:rPr lang="en-US" sz="2800" b="1" dirty="0">
                <a:ln w="3175">
                  <a:noFill/>
                </a:ln>
              </a:rPr>
              <a:t>613 Bob-O-Link Court</a:t>
            </a:r>
          </a:p>
          <a:p>
            <a:pPr algn="r"/>
            <a:r>
              <a:rPr lang="en-US" b="1" dirty="0">
                <a:ln w="3175">
                  <a:noFill/>
                </a:ln>
              </a:rPr>
              <a:t>Plantation Ridge | Ladson, SC 29456</a:t>
            </a:r>
          </a:p>
          <a:p>
            <a:pPr algn="r"/>
            <a:r>
              <a:rPr lang="en-US" b="1" dirty="0">
                <a:ln w="3175">
                  <a:noFill/>
                </a:ln>
              </a:rPr>
              <a:t>MLS# 21021276 | $299,000</a:t>
            </a: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52400" y="88091"/>
            <a:ext cx="1444752" cy="963168"/>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rcRect/>
          <a:stretch/>
        </p:blipFill>
        <p:spPr>
          <a:xfrm>
            <a:off x="152400" y="2449383"/>
            <a:ext cx="1437742" cy="958494"/>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a:blip r:embed="rId6">
            <a:extLst>
              <a:ext uri="{28A0092B-C50C-407E-A947-70E740481C1C}">
                <a14:useLocalDpi xmlns:a14="http://schemas.microsoft.com/office/drawing/2010/main" val="0"/>
              </a:ext>
            </a:extLst>
          </a:blip>
          <a:srcRect/>
          <a:stretch/>
        </p:blipFill>
        <p:spPr>
          <a:xfrm>
            <a:off x="152400" y="1268737"/>
            <a:ext cx="1444752" cy="963168"/>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a:extLst>
              <a:ext uri="{28A0092B-C50C-407E-A947-70E740481C1C}">
                <a14:useLocalDpi xmlns:a14="http://schemas.microsoft.com/office/drawing/2010/main" val="0"/>
              </a:ext>
            </a:extLst>
          </a:blip>
          <a:srcRect/>
          <a:stretch/>
        </p:blipFill>
        <p:spPr>
          <a:xfrm>
            <a:off x="152400" y="3625355"/>
            <a:ext cx="1439742" cy="959828"/>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2">
      <a:dk1>
        <a:srgbClr val="172B4B"/>
      </a:dk1>
      <a:lt1>
        <a:srgbClr val="567292"/>
      </a:lt1>
      <a:dk2>
        <a:srgbClr val="2F5897"/>
      </a:dk2>
      <a:lt2>
        <a:srgbClr val="172B4B"/>
      </a:lt2>
      <a:accent1>
        <a:srgbClr val="9C5252"/>
      </a:accent1>
      <a:accent2>
        <a:srgbClr val="753D3D"/>
      </a:accent2>
      <a:accent3>
        <a:srgbClr val="E68422"/>
      </a:accent3>
      <a:accent4>
        <a:srgbClr val="846648"/>
      </a:accent4>
      <a:accent5>
        <a:srgbClr val="63891F"/>
      </a:accent5>
      <a:accent6>
        <a:srgbClr val="758085"/>
      </a:accent6>
      <a:hlink>
        <a:srgbClr val="618BCE"/>
      </a:hlink>
      <a:folHlink>
        <a:srgbClr val="172B4B"/>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131</TotalTime>
  <Words>152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Book Antiqua</vt:lpstr>
      <vt:lpstr>Lucida Sans</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 Thomas Price</cp:lastModifiedBy>
  <cp:revision>29</cp:revision>
  <dcterms:created xsi:type="dcterms:W3CDTF">2006-08-16T00:00:00Z</dcterms:created>
  <dcterms:modified xsi:type="dcterms:W3CDTF">2021-08-25T13:44:35Z</dcterms:modified>
</cp:coreProperties>
</file>