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138" y="7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7/24/2023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7/24/2023</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49528"/>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Close to Folly Beach </a:t>
            </a:r>
            <a:r>
              <a:rPr lang="en-US" sz="3600" b="1">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&amp; Downtown</a:t>
            </a:r>
            <a:endPar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06679" y="5638800"/>
            <a:ext cx="6816296" cy="34105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Absolutely gorgeous home on James Island. 5 bed 3 bath in highly sought after neighborhood of The Village at Stiles Point. Enter from the welcoming front porch adorned with a gas lantern to the beautiful foyer with judges paneling. Hardwood floors through out main floor with high ceilings and crown molding. Additional recessed lighting has been added. Open floor plan with gourmet eat in kitchen with large island and pendant lighting. Quartz counter tops with tile back splash, gas cook top with hood vent, double wall ovens, and huge walk in pantry are also included. Kitchen overlooks dining area and family room with fireplace. Master bedroom ensuite on main floor in rear of the house with 2 additional bedrooms and bath in front of home. Upstairs is a large flex space with 2 more bedrooms and bath. Fabulous covered porch overlooking fenced yard with beautiful pond view. 2 car garage with additional parking in driveway. Whole house generator! Tankless water heater! Fabulous location. Convenient to schools, shopping, restaurants, Folly Beach and downtown.</a:t>
            </a:r>
            <a:endParaRPr kumimoji="0" lang="en-US" sz="1600" b="1"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67839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495214"/>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06679" y="4338252"/>
            <a:ext cx="6816296"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613 Mackay Trail</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The Village at Stiles Point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Charleston, SC 29412</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23016042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$1,080,000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974" y="1089955"/>
            <a:ext cx="4644252" cy="3090750"/>
          </a:xfrm>
          <a:prstGeom prst="rect">
            <a:avLst/>
          </a:prstGeom>
          <a:ln w="12700">
            <a:solidFill>
              <a:schemeClr val="tx1"/>
            </a:solidFill>
          </a:ln>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837670" y="2809105"/>
            <a:ext cx="2059459" cy="1371600"/>
          </a:xfrm>
          <a:prstGeom prst="rect">
            <a:avLst/>
          </a:prstGeom>
          <a:ln w="12700">
            <a:solidFill>
              <a:schemeClr val="tx1"/>
            </a:solidFill>
          </a:ln>
        </p:spPr>
      </p:pic>
      <p:pic>
        <p:nvPicPr>
          <p:cNvPr id="22" name="Picture 21">
            <a:extLst>
              <a:ext uri="{FF2B5EF4-FFF2-40B4-BE49-F238E27FC236}">
                <a16:creationId xmlns:a16="http://schemas.microsoft.com/office/drawing/2014/main" id="{930463B3-CFBF-47DC-93D8-8789F26AA2E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086600" y="1090126"/>
            <a:ext cx="2057400" cy="1371257"/>
          </a:xfrm>
          <a:prstGeom prst="rect">
            <a:avLst/>
          </a:prstGeom>
          <a:ln w="12700">
            <a:solidFill>
              <a:schemeClr val="tx1"/>
            </a:solidFill>
          </a:ln>
        </p:spPr>
      </p:pic>
      <p:pic>
        <p:nvPicPr>
          <p:cNvPr id="23" name="Picture 22">
            <a:extLst>
              <a:ext uri="{FF2B5EF4-FFF2-40B4-BE49-F238E27FC236}">
                <a16:creationId xmlns:a16="http://schemas.microsoft.com/office/drawing/2014/main" id="{2C1CC243-8FE8-4475-9C4A-8D723049E85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837669" y="1089955"/>
            <a:ext cx="2059459" cy="1371600"/>
          </a:xfrm>
          <a:prstGeom prst="rect">
            <a:avLst/>
          </a:prstGeom>
          <a:ln w="12700">
            <a:solidFill>
              <a:schemeClr val="tx1"/>
            </a:solidFill>
          </a:ln>
        </p:spPr>
      </p:pic>
      <p:pic>
        <p:nvPicPr>
          <p:cNvPr id="24" name="Picture 23">
            <a:extLst>
              <a:ext uri="{FF2B5EF4-FFF2-40B4-BE49-F238E27FC236}">
                <a16:creationId xmlns:a16="http://schemas.microsoft.com/office/drawing/2014/main" id="{5E7D7F35-AD27-4E96-BD88-9C1FC16B7B93}"/>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086807" y="2809105"/>
            <a:ext cx="2061006" cy="1371600"/>
          </a:xfrm>
          <a:prstGeom prst="rect">
            <a:avLst/>
          </a:prstGeom>
          <a:ln w="12700">
            <a:solidFill>
              <a:schemeClr val="tx1"/>
            </a:solidFill>
          </a:ln>
        </p:spPr>
      </p:pic>
      <p:sp>
        <p:nvSpPr>
          <p:cNvPr id="3" name="Diagonal Stripe 2">
            <a:extLst>
              <a:ext uri="{FF2B5EF4-FFF2-40B4-BE49-F238E27FC236}">
                <a16:creationId xmlns:a16="http://schemas.microsoft.com/office/drawing/2014/main" id="{49A398AE-8470-4DBC-910B-D1C6CE5EBB53}"/>
              </a:ext>
            </a:extLst>
          </p:cNvPr>
          <p:cNvSpPr/>
          <p:nvPr/>
        </p:nvSpPr>
        <p:spPr>
          <a:xfrm>
            <a:off x="-2057400" y="1085688"/>
            <a:ext cx="1752600" cy="1752600"/>
          </a:xfrm>
          <a:prstGeom prst="diagStrip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2109014" y="1541739"/>
            <a:ext cx="1435008" cy="400110"/>
          </a:xfrm>
          <a:prstGeom prst="rect">
            <a:avLst/>
          </a:prstGeom>
          <a:noFill/>
        </p:spPr>
        <p:txBody>
          <a:bodyPr wrap="none" rtlCol="0">
            <a:spAutoFit/>
          </a:bodyPr>
          <a:lstStyle/>
          <a:p>
            <a:pPr algn="ctr"/>
            <a:r>
              <a:rPr lang="en-US" sz="2000" b="1" dirty="0">
                <a:effectLst>
                  <a:outerShdw blurRad="38100" dist="38100" dir="2700000" algn="tl">
                    <a:srgbClr val="000000">
                      <a:alpha val="43137"/>
                    </a:srgbClr>
                  </a:outerShdw>
                </a:effectLst>
                <a:latin typeface="Tw Cen MT" panose="020B0602020104020603" pitchFamily="34" charset="0"/>
              </a:rPr>
              <a:t>NEW PRICE!</a:t>
            </a: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424</TotalTime>
  <Words>257</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105</cp:revision>
  <dcterms:created xsi:type="dcterms:W3CDTF">2006-08-16T00:00:00Z</dcterms:created>
  <dcterms:modified xsi:type="dcterms:W3CDTF">2023-07-24T17:57:07Z</dcterms:modified>
</cp:coreProperties>
</file>