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6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219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9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5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3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6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1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3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8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1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3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7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7F8C5-9B95-44A5-940A-89EDBD654FA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6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 descr="20160820215717376929000000-o"/>
          <p:cNvSpPr>
            <a:spLocks noChangeArrowheads="1"/>
          </p:cNvSpPr>
          <p:nvPr/>
        </p:nvSpPr>
        <p:spPr bwMode="auto">
          <a:xfrm>
            <a:off x="120650" y="110674"/>
            <a:ext cx="7540625" cy="9814375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 cmpd="thinThick" algn="ctr">
            <a:solidFill>
              <a:srgbClr val="DC6333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0443" y="246381"/>
            <a:ext cx="5128919" cy="3465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005" y="1674321"/>
            <a:ext cx="1950925" cy="1300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751" y="3109401"/>
            <a:ext cx="1945432" cy="1296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655" y="250009"/>
            <a:ext cx="1953645" cy="1302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538" y="4550096"/>
            <a:ext cx="1925472" cy="1283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557" y="5977485"/>
            <a:ext cx="1945432" cy="1296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659" y="7408230"/>
            <a:ext cx="1953616" cy="1305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329181" y="3840406"/>
            <a:ext cx="5211762" cy="150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Century Gothic" panose="020B0502020202020204" pitchFamily="34" charset="0"/>
              </a:rPr>
              <a:t>614 </a:t>
            </a:r>
            <a:r>
              <a:rPr lang="en-US" altLang="en-US" sz="2400" b="1" dirty="0" err="1">
                <a:latin typeface="Century Gothic" panose="020B0502020202020204" pitchFamily="34" charset="0"/>
              </a:rPr>
              <a:t>Ellingson</a:t>
            </a:r>
            <a:r>
              <a:rPr lang="en-US" altLang="en-US" sz="2400" b="1" dirty="0">
                <a:latin typeface="Century Gothic" panose="020B0502020202020204" pitchFamily="34" charset="0"/>
              </a:rPr>
              <a:t> Parkway</a:t>
            </a:r>
            <a:br>
              <a:rPr kumimoji="0" lang="en-US" altLang="en-US" sz="2000" b="1" i="0" u="none" strike="noStrike" cap="none" normalizeH="0" baseline="0" dirty="0">
                <a:effectLst/>
                <a:latin typeface="Century Gothic" panose="020B0502020202020204" pitchFamily="34" charset="0"/>
              </a:rPr>
            </a:br>
            <a:r>
              <a:rPr lang="en-US" altLang="en-US" b="1" dirty="0">
                <a:latin typeface="Century Gothic" panose="020B0502020202020204" pitchFamily="34" charset="0"/>
              </a:rPr>
              <a:t>Moultrie Park ~ Mount Pleasant, SC 29464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</a:rPr>
              <a:t>MLS# 17013128 ~ $449,900</a:t>
            </a:r>
            <a:br>
              <a:rPr lang="en-US" altLang="en-US" b="1" dirty="0">
                <a:latin typeface="Century Gothic" panose="020B0502020202020204" pitchFamily="34" charset="0"/>
              </a:rPr>
            </a:br>
            <a:r>
              <a:rPr lang="en-US" altLang="en-US" b="1" dirty="0">
                <a:latin typeface="Century Gothic" panose="020B0502020202020204" pitchFamily="34" charset="0"/>
              </a:rPr>
              <a:t>3 Bedrooms ~ 2½ Bathrooms</a:t>
            </a:r>
            <a:endParaRPr kumimoji="0" lang="en-US" altLang="en-US" sz="2000" b="1" i="0" u="none" strike="noStrike" cap="none" normalizeH="0" baseline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309813" y="5325004"/>
            <a:ext cx="5221288" cy="33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atin typeface="Century Gothic" panose="020B0502020202020204" pitchFamily="34" charset="0"/>
              </a:rPr>
              <a:t>Absolute Bargain!</a:t>
            </a:r>
            <a:br>
              <a:rPr lang="en-US" altLang="en-US" sz="1600" b="1" dirty="0">
                <a:latin typeface="Century Gothic" panose="020B0502020202020204" pitchFamily="34" charset="0"/>
              </a:rPr>
            </a:br>
            <a:r>
              <a:rPr lang="en-US" altLang="en-US" sz="1600" b="1" dirty="0">
                <a:latin typeface="Century Gothic" panose="020B0502020202020204" pitchFamily="34" charset="0"/>
              </a:rPr>
              <a:t>Unbelievable Price!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atin typeface="Century Gothic" panose="020B0502020202020204" pitchFamily="34" charset="0"/>
              </a:rPr>
              <a:t>Location, Location, Location!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Century Gothic" panose="020B050202020202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entury Gothic" panose="020B0502020202020204" pitchFamily="34" charset="0"/>
              </a:rPr>
              <a:t>Convenient to local schools, I-526, CHS airport, downtown Charleston, recreation center, parks, local shopping and restaurants. This home is almost brand new and priced low and firm for your pre-approved buyer who wants a great deal on the nicest house in Mount Pleasant. Hurry, it won’t last long at this low, low price. Do your buyer a favor and submit a squeaky-clean full-priced offer today and save yourself all the fun of a full-priced counter offer.</a:t>
            </a:r>
            <a:endParaRPr lang="en-US" altLang="en-US" sz="1600" i="1" dirty="0">
              <a:latin typeface="Century Gothic" panose="020B0502020202020204" pitchFamily="34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309813" y="39688"/>
            <a:ext cx="5202236" cy="646112"/>
          </a:xfrm>
          <a:prstGeom prst="ribbon">
            <a:avLst>
              <a:gd name="adj1" fmla="val 12500"/>
              <a:gd name="adj2" fmla="val 72056"/>
            </a:avLst>
          </a:prstGeom>
          <a:solidFill>
            <a:srgbClr val="FFFF00"/>
          </a:solidFill>
          <a:ln w="9525">
            <a:solidFill>
              <a:srgbClr val="C09A00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>
                <a:latin typeface="Century Gothic" panose="020B0502020202020204" pitchFamily="34" charset="0"/>
              </a:rPr>
              <a:t>#1 Deal In Mount Pleasant</a:t>
            </a:r>
            <a:endParaRPr kumimoji="0" lang="en-US" altLang="en-US" sz="2000" b="1" i="0" u="none" strike="noStrike" cap="none" normalizeH="0" baseline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000625" y="8937626"/>
            <a:ext cx="2530475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The Boulevard Company, LLC</a:t>
            </a:r>
            <a:b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35 Broad Street</a:t>
            </a:r>
            <a:b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Charleston, SC 29401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Century Gothic" panose="020B0502020202020204" pitchFamily="34" charset="0"/>
              </a:rPr>
              <a:t>www.TeamWalshRealEstate.com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47650" y="8937626"/>
            <a:ext cx="25336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Chip Walsh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843-822-4663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chipwalsh@gmail.com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22" y="8926513"/>
            <a:ext cx="995480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18382" y="1250951"/>
            <a:ext cx="1961801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10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21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18</cp:revision>
  <dcterms:created xsi:type="dcterms:W3CDTF">2016-09-13T00:28:37Z</dcterms:created>
  <dcterms:modified xsi:type="dcterms:W3CDTF">2017-05-31T16:48:14Z</dcterms:modified>
</cp:coreProperties>
</file>