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82296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E22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7" d="100"/>
          <a:sy n="47" d="100"/>
        </p:scale>
        <p:origin x="1458" y="42"/>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3124626"/>
            <a:ext cx="6995160" cy="2156036"/>
          </a:xfrm>
        </p:spPr>
        <p:txBody>
          <a:bodyPr/>
          <a:lstStyle/>
          <a:p>
            <a:r>
              <a:rPr lang="en-US"/>
              <a:t>Click to edit Master title style</a:t>
            </a:r>
          </a:p>
        </p:txBody>
      </p:sp>
      <p:sp>
        <p:nvSpPr>
          <p:cNvPr id="3" name="Subtitle 2"/>
          <p:cNvSpPr>
            <a:spLocks noGrp="1"/>
          </p:cNvSpPr>
          <p:nvPr>
            <p:ph type="subTitle" idx="1"/>
          </p:nvPr>
        </p:nvSpPr>
        <p:spPr>
          <a:xfrm>
            <a:off x="1234440" y="5699760"/>
            <a:ext cx="576072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4"/>
            <a:ext cx="185166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11480" y="402804"/>
            <a:ext cx="541782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0082" y="6463454"/>
            <a:ext cx="699516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50082" y="4263180"/>
            <a:ext cx="699516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14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1833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11480" y="2251499"/>
            <a:ext cx="3636169"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411480" y="3189817"/>
            <a:ext cx="3636169"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180523" y="2251499"/>
            <a:ext cx="3637597"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4180523" y="3189817"/>
            <a:ext cx="3637597"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1" y="400474"/>
            <a:ext cx="2707482"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217545" y="400474"/>
            <a:ext cx="4600576"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11481" y="2104814"/>
            <a:ext cx="2707482"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3059" y="7040881"/>
            <a:ext cx="493776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613059" y="898736"/>
            <a:ext cx="493776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613059" y="7872097"/>
            <a:ext cx="493776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5000" r="-15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480" y="402802"/>
            <a:ext cx="740664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411480" y="2346963"/>
            <a:ext cx="740664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11480" y="9322648"/>
            <a:ext cx="192024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5/27/2020</a:t>
            </a:fld>
            <a:endParaRPr lang="en-US"/>
          </a:p>
        </p:txBody>
      </p:sp>
      <p:sp>
        <p:nvSpPr>
          <p:cNvPr id="5" name="Footer Placeholder 4"/>
          <p:cNvSpPr>
            <a:spLocks noGrp="1"/>
          </p:cNvSpPr>
          <p:nvPr>
            <p:ph type="ftr" sz="quarter" idx="3"/>
          </p:nvPr>
        </p:nvSpPr>
        <p:spPr>
          <a:xfrm>
            <a:off x="2811780" y="9322648"/>
            <a:ext cx="260604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97880" y="9322648"/>
            <a:ext cx="192024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jpeg"/><Relationship Id="rId3" Type="http://schemas.openxmlformats.org/officeDocument/2006/relationships/image" Target="../media/image3.png"/><Relationship Id="rId7" Type="http://schemas.openxmlformats.org/officeDocument/2006/relationships/image" Target="../media/image7.jpeg"/><Relationship Id="rId12" Type="http://schemas.openxmlformats.org/officeDocument/2006/relationships/image" Target="../media/image12.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65705" y="3505200"/>
            <a:ext cx="1720813" cy="990600"/>
          </a:xfrm>
          <a:noFill/>
        </p:spPr>
        <p:txBody>
          <a:bodyPr anchor="ctr">
            <a:normAutofit/>
          </a:bodyPr>
          <a:lstStyle/>
          <a:p>
            <a:pPr algn="l"/>
            <a:r>
              <a:rPr lang="en-US" sz="2400" i="1" dirty="0">
                <a:effectLst>
                  <a:outerShdw blurRad="38100" dist="38100" dir="2700000" algn="tl">
                    <a:srgbClr val="000000">
                      <a:alpha val="43137"/>
                    </a:srgbClr>
                  </a:outerShdw>
                </a:effectLst>
                <a:latin typeface="Adobe Caslon Pro" panose="0205050205050A020403" pitchFamily="18" charset="0"/>
              </a:rPr>
              <a:t>Potential Short Sale!</a:t>
            </a:r>
            <a:endParaRPr lang="en-US" sz="3200" i="1" dirty="0">
              <a:effectLst>
                <a:outerShdw blurRad="38100" dist="38100" dir="2700000" algn="tl">
                  <a:srgbClr val="000000">
                    <a:alpha val="43137"/>
                  </a:srgbClr>
                </a:outerShdw>
              </a:effectLst>
              <a:latin typeface="Adobe Caslon Pro" pitchFamily="18" charset="0"/>
            </a:endParaRPr>
          </a:p>
        </p:txBody>
      </p:sp>
      <p:grpSp>
        <p:nvGrpSpPr>
          <p:cNvPr id="7" name="Group 6"/>
          <p:cNvGrpSpPr/>
          <p:nvPr/>
        </p:nvGrpSpPr>
        <p:grpSpPr>
          <a:xfrm>
            <a:off x="1011233" y="8763268"/>
            <a:ext cx="6207137" cy="1019175"/>
            <a:chOff x="609600" y="8763267"/>
            <a:chExt cx="6207137" cy="1019175"/>
          </a:xfrm>
        </p:grpSpPr>
        <p:pic>
          <p:nvPicPr>
            <p:cNvPr id="1033"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9038302"/>
              <a:ext cx="1901777" cy="4691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4"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7987" y="8763267"/>
              <a:ext cx="1428750" cy="1019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5" name="Rectangle 4"/>
          <p:cNvSpPr/>
          <p:nvPr/>
        </p:nvSpPr>
        <p:spPr>
          <a:xfrm>
            <a:off x="226697" y="9782442"/>
            <a:ext cx="7772401" cy="230832"/>
          </a:xfrm>
          <a:prstGeom prst="rect">
            <a:avLst/>
          </a:prstGeom>
        </p:spPr>
        <p:txBody>
          <a:bodyPr wrap="square">
            <a:spAutoFit/>
          </a:bodyPr>
          <a:lstStyle/>
          <a:p>
            <a:pPr algn="ctr"/>
            <a:r>
              <a:rPr lang="en-US" sz="900" dirty="0">
                <a:solidFill>
                  <a:schemeClr val="tx1">
                    <a:lumMod val="50000"/>
                  </a:schemeClr>
                </a:solidFill>
                <a:latin typeface="Gill Sans MT" panose="020B0502020104020203" pitchFamily="34" charset="0"/>
              </a:rPr>
              <a:t>Sand Dollar Real Estate Group | 2205 Middle Street | Suite 203, Mailbox 2 | </a:t>
            </a:r>
            <a:r>
              <a:rPr lang="en-US" sz="900" dirty="0" err="1">
                <a:solidFill>
                  <a:schemeClr val="tx1">
                    <a:lumMod val="50000"/>
                  </a:schemeClr>
                </a:solidFill>
                <a:latin typeface="Gill Sans MT" panose="020B0502020104020203" pitchFamily="34" charset="0"/>
              </a:rPr>
              <a:t>Sullivans</a:t>
            </a:r>
            <a:r>
              <a:rPr lang="en-US" sz="900" dirty="0">
                <a:solidFill>
                  <a:schemeClr val="tx1">
                    <a:lumMod val="50000"/>
                  </a:schemeClr>
                </a:solidFill>
                <a:latin typeface="Gill Sans MT" panose="020B0502020104020203" pitchFamily="34" charset="0"/>
              </a:rPr>
              <a:t> Island, SC 29482</a:t>
            </a:r>
          </a:p>
        </p:txBody>
      </p:sp>
      <p:sp>
        <p:nvSpPr>
          <p:cNvPr id="6" name="Rectangle 5"/>
          <p:cNvSpPr/>
          <p:nvPr/>
        </p:nvSpPr>
        <p:spPr>
          <a:xfrm>
            <a:off x="2169796" y="8768268"/>
            <a:ext cx="3886200" cy="1046440"/>
          </a:xfrm>
          <a:prstGeom prst="rect">
            <a:avLst/>
          </a:prstGeom>
        </p:spPr>
        <p:txBody>
          <a:bodyPr>
            <a:spAutoFit/>
          </a:bodyPr>
          <a:lstStyle/>
          <a:p>
            <a:pPr algn="ctr"/>
            <a:r>
              <a:rPr lang="en-US" sz="1400" dirty="0">
                <a:latin typeface="Gill Sans MT" panose="020B0502020104020203" pitchFamily="34" charset="0"/>
              </a:rPr>
              <a:t>Chuck &amp; Edy Mimms</a:t>
            </a:r>
          </a:p>
          <a:p>
            <a:pPr algn="ctr"/>
            <a:r>
              <a:rPr lang="en-US" sz="1200" dirty="0">
                <a:latin typeface="Gill Sans MT" panose="020B0502020104020203" pitchFamily="34" charset="0"/>
              </a:rPr>
              <a:t>Cell	843-224-9507</a:t>
            </a:r>
          </a:p>
          <a:p>
            <a:pPr algn="ctr"/>
            <a:r>
              <a:rPr lang="en-US" sz="1200" dirty="0">
                <a:latin typeface="Gill Sans MT" panose="020B0502020104020203" pitchFamily="34" charset="0"/>
              </a:rPr>
              <a:t>Office	843-530-8100</a:t>
            </a:r>
            <a:br>
              <a:rPr lang="en-US" sz="1200" dirty="0">
                <a:latin typeface="Gill Sans MT" panose="020B0502020104020203" pitchFamily="34" charset="0"/>
              </a:rPr>
            </a:br>
            <a:r>
              <a:rPr lang="en-US" sz="1200" dirty="0">
                <a:latin typeface="Gill Sans MT" panose="020B0502020104020203" pitchFamily="34" charset="0"/>
              </a:rPr>
              <a:t>www.sanddollarsc.com</a:t>
            </a:r>
          </a:p>
          <a:p>
            <a:pPr algn="ctr"/>
            <a:r>
              <a:rPr lang="en-US" sz="1200" dirty="0">
                <a:latin typeface="Gill Sans MT" panose="020B0502020104020203" pitchFamily="34" charset="0"/>
              </a:rPr>
              <a:t>www.facebook.com/Sanddollarsc</a:t>
            </a:r>
          </a:p>
        </p:txBody>
      </p:sp>
      <p:sp>
        <p:nvSpPr>
          <p:cNvPr id="8" name="Rectangle 7"/>
          <p:cNvSpPr/>
          <p:nvPr/>
        </p:nvSpPr>
        <p:spPr>
          <a:xfrm>
            <a:off x="226695" y="3411273"/>
            <a:ext cx="7772402" cy="892552"/>
          </a:xfrm>
          <a:prstGeom prst="rect">
            <a:avLst/>
          </a:prstGeom>
        </p:spPr>
        <p:txBody>
          <a:bodyPr wrap="square">
            <a:spAutoFit/>
          </a:bodyPr>
          <a:lstStyle/>
          <a:p>
            <a:pPr algn="ctr"/>
            <a:r>
              <a:rPr lang="en-US" sz="3200" b="1" i="1" dirty="0">
                <a:solidFill>
                  <a:schemeClr val="tx2">
                    <a:lumMod val="50000"/>
                  </a:schemeClr>
                </a:solidFill>
                <a:effectLst>
                  <a:outerShdw blurRad="38100" dist="38100" dir="2700000" algn="tl">
                    <a:srgbClr val="000000">
                      <a:alpha val="43137"/>
                    </a:srgbClr>
                  </a:outerShdw>
                </a:effectLst>
                <a:latin typeface="Adobe Caslon Pro" pitchFamily="18" charset="0"/>
              </a:rPr>
              <a:t>614 Ellingson Parkway</a:t>
            </a:r>
          </a:p>
          <a:p>
            <a:pPr algn="ctr"/>
            <a:r>
              <a:rPr lang="en-US" b="1" dirty="0">
                <a:solidFill>
                  <a:schemeClr val="tx2">
                    <a:lumMod val="50000"/>
                  </a:schemeClr>
                </a:solidFill>
                <a:effectLst>
                  <a:outerShdw blurRad="38100" dist="38100" dir="2700000" algn="tl">
                    <a:srgbClr val="000000">
                      <a:alpha val="43137"/>
                    </a:srgbClr>
                  </a:outerShdw>
                </a:effectLst>
                <a:latin typeface="Adobe Caslon Pro" pitchFamily="18" charset="0"/>
              </a:rPr>
              <a:t>Moultrie Park ~ Mt Pleasant, SC 29464 ~ MLS# 20011930 ~ $499,999</a:t>
            </a:r>
          </a:p>
        </p:txBody>
      </p:sp>
      <p:sp>
        <p:nvSpPr>
          <p:cNvPr id="3" name="Rectangle 2"/>
          <p:cNvSpPr/>
          <p:nvPr/>
        </p:nvSpPr>
        <p:spPr>
          <a:xfrm>
            <a:off x="228600" y="5805142"/>
            <a:ext cx="7772400" cy="1492716"/>
          </a:xfrm>
          <a:prstGeom prst="rect">
            <a:avLst/>
          </a:prstGeom>
        </p:spPr>
        <p:txBody>
          <a:bodyPr wrap="square" anchor="ctr">
            <a:spAutoFit/>
          </a:bodyPr>
          <a:lstStyle/>
          <a:p>
            <a:pPr algn="ctr"/>
            <a:r>
              <a:rPr lang="en-US" sz="1300" dirty="0">
                <a:solidFill>
                  <a:schemeClr val="tx2">
                    <a:lumMod val="50000"/>
                  </a:schemeClr>
                </a:solidFill>
                <a:effectLst>
                  <a:outerShdw blurRad="38100" dist="38100" dir="2700000" algn="tl">
                    <a:srgbClr val="000000">
                      <a:alpha val="43137"/>
                    </a:srgbClr>
                  </a:outerShdw>
                </a:effectLst>
                <a:latin typeface="Adobe Caslon Pro" pitchFamily="18" charset="0"/>
              </a:rPr>
              <a:t>Location! Location! Location! Minutes to 526 in much desired Mt Pleasant with excellent schools. Belle Hall Elementary and new high school within walking or biking distance. Right around the corner is Mt Pleasant Recreation center with indoor pool and a variety of programs for children and adults. This adorable home is very low maintenance for professionals who would rather spend their weekends on the water with family and friends. The very open floor plan has a bright, inviting kitchen and is open to dining and family room with fireplace. Upstairs are 3 bedrooms, 2 baths and a huge loft. which is currently used as a home office and kids tv room. Schedule an appointment to see this hidden gem today. NO FLOOD INSURANCE REQUIRED!</a:t>
            </a:r>
          </a:p>
        </p:txBody>
      </p:sp>
      <p:pic>
        <p:nvPicPr>
          <p:cNvPr id="1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324406" y="4532987"/>
            <a:ext cx="1564206" cy="104299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Rectangle 3"/>
          <p:cNvSpPr/>
          <p:nvPr/>
        </p:nvSpPr>
        <p:spPr>
          <a:xfrm>
            <a:off x="226695" y="163752"/>
            <a:ext cx="7772402" cy="584775"/>
          </a:xfrm>
          <a:prstGeom prst="rect">
            <a:avLst/>
          </a:prstGeom>
          <a:noFill/>
          <a:ln>
            <a:noFill/>
          </a:ln>
          <a:effectLst>
            <a:outerShdw blurRad="63500" sx="102000" sy="102000" algn="ctr" rotWithShape="0">
              <a:prstClr val="black">
                <a:alpha val="40000"/>
              </a:prstClr>
            </a:outerShdw>
          </a:effectLst>
        </p:spPr>
        <p:txBody>
          <a:bodyPr wrap="square" anchor="ctr">
            <a:spAutoFit/>
          </a:bodyPr>
          <a:lstStyle/>
          <a:p>
            <a:pPr algn="ctr"/>
            <a:r>
              <a:rPr lang="en-US" sz="3200" b="1" dirty="0">
                <a:solidFill>
                  <a:schemeClr val="tx2">
                    <a:lumMod val="75000"/>
                  </a:schemeClr>
                </a:solidFill>
                <a:latin typeface="Adobe Caslon Pro" pitchFamily="18" charset="0"/>
              </a:rPr>
              <a:t>Open House Saturday from 12-3</a:t>
            </a:r>
            <a:endParaRPr lang="en-US" sz="3200" b="1" i="1" dirty="0">
              <a:solidFill>
                <a:schemeClr val="tx2">
                  <a:lumMod val="75000"/>
                </a:schemeClr>
              </a:solidFill>
              <a:latin typeface="Adobe Caslon Pro" pitchFamily="18" charset="0"/>
            </a:endParaRPr>
          </a:p>
        </p:txBody>
      </p:sp>
      <p:pic>
        <p:nvPicPr>
          <p:cNvPr id="15"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p:blipFill>
        <p:spPr bwMode="auto">
          <a:xfrm>
            <a:off x="2328667" y="4532987"/>
            <a:ext cx="1564200" cy="104299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7"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p:blipFill>
        <p:spPr bwMode="auto">
          <a:xfrm>
            <a:off x="4332854" y="4532987"/>
            <a:ext cx="1564343" cy="104299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0"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p:blipFill>
        <p:spPr bwMode="auto">
          <a:xfrm>
            <a:off x="6337200" y="4532987"/>
            <a:ext cx="1564168" cy="104299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1"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p:blipFill>
        <p:spPr bwMode="auto">
          <a:xfrm>
            <a:off x="324264" y="7527021"/>
            <a:ext cx="1564489" cy="104299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2" name="Picture 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p:blipFill>
        <p:spPr bwMode="auto">
          <a:xfrm>
            <a:off x="2328676" y="7527021"/>
            <a:ext cx="1564182" cy="104299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3" name="Picture 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p:blipFill>
        <p:spPr bwMode="auto">
          <a:xfrm>
            <a:off x="4332922" y="7527021"/>
            <a:ext cx="1564206" cy="104299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4" name="Picture 3"/>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p:blipFill>
        <p:spPr bwMode="auto">
          <a:xfrm>
            <a:off x="6337108" y="7527021"/>
            <a:ext cx="1564352" cy="104299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9" name="Picture 2"/>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p:blipFill>
        <p:spPr bwMode="auto">
          <a:xfrm>
            <a:off x="512326" y="946911"/>
            <a:ext cx="3352800" cy="223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Picture 2"/>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p:blipFill>
        <p:spPr bwMode="auto">
          <a:xfrm>
            <a:off x="4364476" y="946517"/>
            <a:ext cx="3352800" cy="22355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072840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253</TotalTime>
  <Words>209</Words>
  <Application>Microsoft Office PowerPoint</Application>
  <PresentationFormat>Custom</PresentationFormat>
  <Paragraphs>10</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Adobe Caslon Pro</vt:lpstr>
      <vt:lpstr>Arial</vt:lpstr>
      <vt:lpstr>Calibri</vt:lpstr>
      <vt:lpstr>Gill Sans MT</vt:lpstr>
      <vt:lpstr>Office Theme</vt:lpstr>
      <vt:lpstr>Potential Short Sale!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11 Seahorse Ct Isle of Palms, SC ~ MLS# 1413084 ~ $1,174,000</dc:title>
  <dc:creator>CVH360</dc:creator>
  <cp:lastModifiedBy>A. Thomas Price</cp:lastModifiedBy>
  <cp:revision>33</cp:revision>
  <dcterms:created xsi:type="dcterms:W3CDTF">2006-08-16T00:00:00Z</dcterms:created>
  <dcterms:modified xsi:type="dcterms:W3CDTF">2020-05-27T17:24:52Z</dcterms:modified>
</cp:coreProperties>
</file>