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5953991" y="7490786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5" y="72570"/>
            <a:ext cx="5795310" cy="3868914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7165" y="8793246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Marion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Mobile - (843) 442-4404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165" y="97507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latin typeface="Cambria" panose="02040503050406030204" pitchFamily="18" charset="0"/>
              </a:rPr>
              <a:t>Charleston Property Brokers | 151 St. Philip St. Apt A | Charleston, SC 29403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974" y="5210139"/>
            <a:ext cx="5795312" cy="34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Elevated brick home on 5 acres with deep water dock.  Come enjoy the </a:t>
            </a:r>
            <a:r>
              <a:rPr lang="en-US" altLang="en-US" sz="2000" dirty="0" err="1">
                <a:solidFill>
                  <a:schemeClr val="bg1"/>
                </a:solidFill>
                <a:latin typeface="Cambria" panose="02040503050406030204" pitchFamily="18" charset="0"/>
              </a:rPr>
              <a:t>lowcountry</a:t>
            </a: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!  Four bedrooms/3.5 baths.  Open floor plan with views everywhere</a:t>
            </a:r>
            <a:r>
              <a:rPr lang="en-US" altLang="en-US" sz="2000">
                <a:solidFill>
                  <a:schemeClr val="bg1"/>
                </a:solidFill>
                <a:latin typeface="Cambria" panose="02040503050406030204" pitchFamily="18" charset="0"/>
              </a:rPr>
              <a:t>.  Master </a:t>
            </a: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bedroom is upstairs with new bath, private porch and a huge walk in closet.  Spacious third floor could be finished off for more space.  See the photos, video, floor-plans and more online and then come see for yourself!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8793246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74" y="4039237"/>
            <a:ext cx="5795312" cy="107315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  <a:latin typeface="Cambria" panose="02040503050406030204" pitchFamily="18" charset="0"/>
              </a:rPr>
              <a:t>6150 Rockefeller Road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Yellow House ~ Wadmalaw Island, SC 29487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MLS# 18004929 ~ $1,125,000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659" y="1758993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72572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130902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487" y="4304897"/>
            <a:ext cx="806946" cy="12104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2545470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3781919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8727713"/>
            <a:ext cx="1737360" cy="13030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501836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324" y="7371670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5953991" y="6253858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121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2017-03-02T13:08:22Z</dcterms:created>
  <dcterms:modified xsi:type="dcterms:W3CDTF">2018-03-18T02:42:23Z</dcterms:modified>
</cp:coreProperties>
</file>