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24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46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85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13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3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1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4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0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6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5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05A9A-A8BB-481F-8855-35422176B6E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4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65000" r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07"/>
          <a:stretch/>
        </p:blipFill>
        <p:spPr bwMode="auto">
          <a:xfrm>
            <a:off x="88392" y="72570"/>
            <a:ext cx="5797296" cy="3879331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989" y="72571"/>
            <a:ext cx="1737360" cy="1159851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57165" y="8793246"/>
            <a:ext cx="5096825" cy="81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Marion Jackson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Mobile - (843) 442-4404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marionjacksonrealtor@gmail.com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57165" y="9750710"/>
            <a:ext cx="5096825" cy="20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chemeClr val="bg1"/>
                </a:solidFill>
                <a:latin typeface="Cambria" panose="02040503050406030204" pitchFamily="18" charset="0"/>
              </a:rPr>
              <a:t>Charleston Property Brokers | 151 St. Philip St. Apt A | Charleston, SC 29403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2974" y="5210139"/>
            <a:ext cx="5795312" cy="344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  <a:latin typeface="Cambria" panose="02040503050406030204" pitchFamily="18" charset="0"/>
              </a:rPr>
              <a:t>Elevated brick home on 5 acres with deep water dock.  Come enjoy the </a:t>
            </a:r>
            <a:r>
              <a:rPr lang="en-US" alt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lowcountry</a:t>
            </a:r>
            <a:r>
              <a:rPr lang="en-US" altLang="en-US" dirty="0">
                <a:solidFill>
                  <a:schemeClr val="bg1"/>
                </a:solidFill>
                <a:latin typeface="Cambria" panose="02040503050406030204" pitchFamily="18" charset="0"/>
              </a:rPr>
              <a:t>!  Four bedrooms/3.5 baths.  Open floor plan with views everywhere. 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  <a:latin typeface="Cambria" panose="02040503050406030204" pitchFamily="18" charset="0"/>
              </a:rPr>
              <a:t>Master bedroom is upstairs with new bath, private porch and a huge walk in closet.  Spacious third floor could be finished off for more space.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  <a:latin typeface="Cambria" panose="02040503050406030204" pitchFamily="18" charset="0"/>
              </a:rPr>
              <a:t> See the photos, video, floor-plans and more online and then come see for yourself!</a:t>
            </a:r>
            <a:endParaRPr kumimoji="0" lang="en-US" altLang="en-US" sz="1600" b="1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1" name="Picture 7" descr="Mar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3" y="8793246"/>
            <a:ext cx="774192" cy="116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2974" y="4039237"/>
            <a:ext cx="5795312" cy="1476080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chemeClr val="bg1"/>
                </a:solidFill>
                <a:latin typeface="Cambria" panose="02040503050406030204" pitchFamily="18" charset="0"/>
              </a:rPr>
              <a:t>6150 Rockefeller Road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Yellow House ~ Wadmalaw Island, SC 29487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MLS# 18004929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Price Reduced to $995,000</a:t>
            </a:r>
            <a:endParaRPr kumimoji="0" lang="en-US" altLang="en-US" sz="2000" b="1" i="1" u="none" strike="noStrike" cap="none" normalizeH="0" baseline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3659" y="1758993"/>
            <a:ext cx="797383" cy="1196075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991" y="1308815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991" y="2545058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2487" y="4304897"/>
            <a:ext cx="806946" cy="121042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991" y="3781301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991" y="5017544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990" y="8727713"/>
            <a:ext cx="1737360" cy="130302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991" y="6253787"/>
            <a:ext cx="1737358" cy="115985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2324" y="7371670"/>
            <a:ext cx="797383" cy="1196075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07"/>
          <a:stretch/>
        </p:blipFill>
        <p:spPr bwMode="auto">
          <a:xfrm>
            <a:off x="5953991" y="7490030"/>
            <a:ext cx="1735436" cy="1161288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768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124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9</cp:revision>
  <dcterms:created xsi:type="dcterms:W3CDTF">2017-03-02T13:08:22Z</dcterms:created>
  <dcterms:modified xsi:type="dcterms:W3CDTF">2018-06-19T20:58:26Z</dcterms:modified>
</cp:coreProperties>
</file>