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7466" y="826315"/>
            <a:ext cx="5645023" cy="42337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6223" y="5178511"/>
            <a:ext cx="7772400" cy="871841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6159 Smith Road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Palatino Linotype" panose="02040502050505030304" pitchFamily="18" charset="0"/>
              </a:rPr>
              <a:t>Ravenel Acres ~ Ravenel, SC 29470 ~ MLS# 17005456 ~ $19,500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43195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" y="6168781"/>
            <a:ext cx="7680707" cy="1104189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Come build your new home!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Quite location. water available, and septic. A mobile home once occupied the property in the past.</a:t>
            </a:r>
            <a:endParaRPr lang="en-US" sz="1800" b="1" i="1" dirty="0">
              <a:solidFill>
                <a:srgbClr val="FF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223" y="0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n w="3175"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Vacant Lot</a:t>
            </a:r>
            <a:endParaRPr lang="en-US" sz="4000" dirty="0">
              <a:ln w="3175">
                <a:noFill/>
              </a:ln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16954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2175436" y="2961015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001000" y="3577196"/>
            <a:ext cx="30457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Perfect  for  a Couple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8191" y="7391399"/>
            <a:ext cx="7503572" cy="1371601"/>
            <a:chOff x="148305" y="7391399"/>
            <a:chExt cx="7503572" cy="137160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5691" y="7391400"/>
              <a:ext cx="1828800" cy="13716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3077" y="7391400"/>
              <a:ext cx="1828800" cy="1371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305" y="7391399"/>
              <a:ext cx="1828800" cy="1371600"/>
            </a:xfrm>
            <a:prstGeom prst="rect">
              <a:avLst/>
            </a:prstGeom>
          </p:spPr>
        </p:pic>
      </p:grpSp>
      <p:pic>
        <p:nvPicPr>
          <p:cNvPr id="27" name="Picture 2" descr="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677" y="9157484"/>
            <a:ext cx="22606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3879977" y="9104293"/>
            <a:ext cx="388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Sandra Moultrie, REALTOR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(843) 532-9715</a:t>
            </a:r>
          </a:p>
          <a:p>
            <a:pPr algn="r"/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Adobe Garamond Pro" pitchFamily="18" charset="0"/>
              </a:rPr>
              <a:t>sandra_moultrie@bellsouth.net</a:t>
            </a:r>
          </a:p>
          <a:p>
            <a:pPr algn="r"/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Adobe Garamond Pro" pitchFamily="18" charset="0"/>
              </a:rPr>
              <a:t>coastalinarealtyofcharleston.com</a:t>
            </a:r>
            <a:endParaRPr lang="en-US" sz="1400" u="sng" dirty="0">
              <a:solidFill>
                <a:srgbClr val="0070C0"/>
              </a:solidFill>
              <a:latin typeface="Adobe Garamond Pro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6223" y="9104293"/>
            <a:ext cx="3886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Coastalina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Realty of Charleston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916 Palm Blvd</a:t>
            </a:r>
          </a:p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Ste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101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Isle Of Palms, SC 29451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Garamond Pro</vt:lpstr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2017-06-07T11:35:48Z</dcterms:modified>
</cp:coreProperties>
</file>