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7772400" cy="14478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Gorgeous Summerville Home Under $400,000</a:t>
            </a:r>
          </a:p>
          <a:p>
            <a:r>
              <a:rPr lang="en-US" sz="2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Detached MIL Suite w/ Rental Income Potential</a:t>
            </a:r>
          </a:p>
          <a:p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175" y="4576321"/>
            <a:ext cx="7767639" cy="353943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Exquisitely crafted Summerville luxury home - close to everything the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Lowcoutnry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has to offer &amp; zoned for Dorchester District 2 schools! Part of the original series of upscale homes built in Daniel's Orchard, this Master-Down beauty epitomizes Lowcountry style with a mahogany front door, elegant gas lamps &amp; a wide front porch overlooking a quiet street - perfect for rocking chairs &amp; sweet tea! This home was originally built for the developer's daughter &amp; it shows in the quality: 5'' antique heart pine floors, crown molding, wrought-iron railings, cement plank siding, fully encapsulated crawlspace &amp; much, much more! Enjoy entertaining friends &amp; family on the patio &amp; huge screened-in back porch. As a bonus, earn some extra rental income from the detached MIL suite. Book your showing today!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house is 2720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SqFt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with 4 bedrooms &amp; 3.5 baths &amp; the detached MIL Suite adds an additional 312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SqFt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its own full bath.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Another example of the extra quality of this home is the engineered truss system subfloor that is of a much higher grade than a standard built home.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location of Daniels Orchard truly is centrally located with easy access to I-26 (Most Lowcountry jobs are a manageable drive from here), Downtown Summerville &amp; extensive shopping - all while residing within the renowned Dorchester District 2 school zone.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9059544"/>
            <a:ext cx="61653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Jim Brantley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412-7647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brantleyjim@gmail.com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4678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992723"/>
            <a:ext cx="3745383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9356" y="8211101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 preferRelativeResize="0"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1696" y="8211101"/>
            <a:ext cx="1060704" cy="7071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" y="990600"/>
            <a:ext cx="3827678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35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615 N Hickory Street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Daniels Orchard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18021204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$399,900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Bedrooms | 4½ Baths | 3,031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39" y="8211101"/>
            <a:ext cx="1060704" cy="707136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19A39EE6-A515-43D6-9032-769926FC5E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F6760E94-7A1E-4996-818D-A84E3F24370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4678" y="3773836"/>
            <a:ext cx="1060704" cy="7071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19DC71C2-4E0C-4C88-A847-1A2873E94677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27017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7" name="Picture 8">
            <a:extLst>
              <a:ext uri="{FF2B5EF4-FFF2-40B4-BE49-F238E27FC236}">
                <a16:creationId xmlns:a16="http://schemas.microsoft.com/office/drawing/2014/main" id="{AF52149D-0B3F-43DB-B115-6947F985A0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9356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9">
            <a:extLst>
              <a:ext uri="{FF2B5EF4-FFF2-40B4-BE49-F238E27FC236}">
                <a16:creationId xmlns:a16="http://schemas.microsoft.com/office/drawing/2014/main" id="{F4CC6A6B-AD08-40EE-A6BC-B411D36F1B0C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1696" y="3773836"/>
            <a:ext cx="1060704" cy="707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6B1E4C-0B21-409E-BF4C-867C6E9EBC27}"/>
              </a:ext>
            </a:extLst>
          </p:cNvPr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339" y="3773836"/>
            <a:ext cx="1060704" cy="707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284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2018-12-10T16:16:02Z</dcterms:modified>
</cp:coreProperties>
</file>