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992" y="-15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21" y="-2620"/>
            <a:ext cx="6609758" cy="49469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1" y="4736921"/>
            <a:ext cx="7772400" cy="1206679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616 Cattle Street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Daniel Island Park ~ Charleston, SC 29492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18011227 ~ $1,999,900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1" y="6037326"/>
            <a:ext cx="7768400" cy="1324708"/>
          </a:xfrm>
        </p:spPr>
        <p:txBody>
          <a:bodyPr numCol="2" anchor="ctr">
            <a:noAutofit/>
          </a:bodyPr>
          <a:lstStyle/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Golf Course Views From 6 Porches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5 Bedrooms / 5.5 Baths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6,596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Sq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Ft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Beautiful Gardens And Yard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Open Floor Plan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Elevator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Wine Room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Outdoor Kitchen/Entertaining Area</a:t>
            </a:r>
          </a:p>
        </p:txBody>
      </p:sp>
      <p:sp>
        <p:nvSpPr>
          <p:cNvPr id="18" name="Rectangle 17"/>
          <p:cNvSpPr/>
          <p:nvPr/>
        </p:nvSpPr>
        <p:spPr>
          <a:xfrm>
            <a:off x="-1923104" y="8900136"/>
            <a:ext cx="1916587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530" y="9300332"/>
            <a:ext cx="1129722" cy="63984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516" y="9296400"/>
            <a:ext cx="3334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Residential Brokerage</a:t>
            </a:r>
          </a:p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1127 </a:t>
            </a:r>
            <a:r>
              <a:rPr lang="en-US" sz="12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Queensborough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Blvd. 103</a:t>
            </a:r>
          </a:p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Mt Pleasant, SC 29464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57327" y="9296401"/>
            <a:ext cx="2760255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(724) 816-9445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92" y="86380"/>
            <a:ext cx="7772399" cy="5232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Price Reduced $100,000</a:t>
            </a:r>
            <a:endParaRPr lang="en-US" sz="1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653" y="7886768"/>
            <a:ext cx="1223444" cy="915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582" y="9293842"/>
            <a:ext cx="437029" cy="6463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-6516" y="7455760"/>
            <a:ext cx="77978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Don't miss out on this wonderful opportunity!! 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/>
        </p:blipFill>
        <p:spPr>
          <a:xfrm>
            <a:off x="-1752600" y="1810364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/>
        </p:blipFill>
        <p:spPr>
          <a:xfrm>
            <a:off x="-1752600" y="647103"/>
            <a:ext cx="1371600" cy="9144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52600" y="2973624"/>
            <a:ext cx="1371600" cy="915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5782" y="1908227"/>
            <a:ext cx="1369695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047" y="7886768"/>
            <a:ext cx="12192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914" y="7886768"/>
            <a:ext cx="12192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54"/>
          <a:stretch/>
        </p:blipFill>
        <p:spPr>
          <a:xfrm>
            <a:off x="8534400" y="4669482"/>
            <a:ext cx="1371600" cy="915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830" y="3072759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009EEED-D4B3-4E26-8602-E6131A72A508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004" y="7886768"/>
            <a:ext cx="12192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84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Century Gothic</vt:lpstr>
      <vt:lpstr>Wingdings</vt:lpstr>
      <vt:lpstr>Office Theme</vt:lpstr>
      <vt:lpstr>616 Cattle Street Daniel Island Park ~ Charleston, SC 29492 MLS# 18011227 ~ $1,999,900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52</cp:revision>
  <dcterms:created xsi:type="dcterms:W3CDTF">2006-08-16T00:00:00Z</dcterms:created>
  <dcterms:modified xsi:type="dcterms:W3CDTF">2019-04-24T10:06:58Z</dcterms:modified>
</cp:coreProperties>
</file>