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p:scale>
          <a:sx n="75" d="100"/>
          <a:sy n="75" d="100"/>
        </p:scale>
        <p:origin x="1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4/24/2018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58" y="121921"/>
            <a:ext cx="6204373" cy="4653279"/>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14958" y="182880"/>
            <a:ext cx="6204373" cy="680719"/>
          </a:xfrm>
          <a:noFill/>
        </p:spPr>
        <p:txBody>
          <a:bodyPr anchor="t">
            <a:normAutofit fontScale="90000"/>
          </a:bodyPr>
          <a:lstStyle/>
          <a:p>
            <a:pPr algn="r"/>
            <a:r>
              <a:rPr lang="en-US" sz="2400" b="1" dirty="0">
                <a:latin typeface="Century Gothic" panose="020B0502020202020204" pitchFamily="34" charset="0"/>
              </a:rPr>
              <a:t>Handicap Accessible 1 story</a:t>
            </a:r>
            <a:br>
              <a:rPr lang="en-US" sz="2400" b="1" dirty="0">
                <a:latin typeface="Century Gothic" panose="020B0502020202020204" pitchFamily="34" charset="0"/>
              </a:rPr>
            </a:br>
            <a:r>
              <a:rPr lang="en-US" sz="2400" b="1" dirty="0">
                <a:latin typeface="Century Gothic" panose="020B0502020202020204" pitchFamily="34" charset="0"/>
              </a:rPr>
              <a:t>in Cane Bay Plantation</a:t>
            </a:r>
          </a:p>
        </p:txBody>
      </p:sp>
      <p:sp>
        <p:nvSpPr>
          <p:cNvPr id="3" name="Subtitle 2"/>
          <p:cNvSpPr>
            <a:spLocks noGrp="1"/>
          </p:cNvSpPr>
          <p:nvPr>
            <p:ph type="subTitle" idx="1"/>
          </p:nvPr>
        </p:nvSpPr>
        <p:spPr>
          <a:xfrm>
            <a:off x="0" y="4806012"/>
            <a:ext cx="6457761" cy="4259898"/>
          </a:xfrm>
        </p:spPr>
        <p:txBody>
          <a:bodyPr anchor="ctr">
            <a:noAutofit/>
          </a:bodyPr>
          <a:lstStyle/>
          <a:p>
            <a:pPr>
              <a:lnSpc>
                <a:spcPct val="100000"/>
              </a:lnSpc>
              <a:spcBef>
                <a:spcPts val="0"/>
              </a:spcBef>
            </a:pPr>
            <a:r>
              <a:rPr lang="en-US" sz="1800" b="1" i="1" dirty="0">
                <a:solidFill>
                  <a:schemeClr val="bg1"/>
                </a:solidFill>
                <a:latin typeface="Century Gothic" panose="020B0502020202020204" pitchFamily="34" charset="0"/>
              </a:rPr>
              <a:t>One of the largest and most private lots in Cane Bay!</a:t>
            </a:r>
          </a:p>
          <a:p>
            <a:pPr>
              <a:lnSpc>
                <a:spcPct val="100000"/>
              </a:lnSpc>
              <a:spcBef>
                <a:spcPts val="0"/>
              </a:spcBef>
            </a:pPr>
            <a:endParaRPr lang="en-US" sz="1700" b="1" dirty="0">
              <a:solidFill>
                <a:schemeClr val="bg1"/>
              </a:solidFill>
              <a:latin typeface="Century Gothic" panose="020B0502020202020204" pitchFamily="34" charset="0"/>
            </a:endParaRPr>
          </a:p>
          <a:p>
            <a:pPr>
              <a:lnSpc>
                <a:spcPct val="100000"/>
              </a:lnSpc>
              <a:spcBef>
                <a:spcPts val="0"/>
              </a:spcBef>
            </a:pPr>
            <a:r>
              <a:rPr lang="en-US" sz="1700" b="1" dirty="0">
                <a:solidFill>
                  <a:schemeClr val="bg1"/>
                </a:solidFill>
                <a:latin typeface="Century Gothic" panose="020B0502020202020204" pitchFamily="34" charset="0"/>
              </a:rPr>
              <a:t>Also, a big plus this home offers is handicapped accessible features that can stay with the home or be removed depending on the new owners preference. This large Cul-de-sac lot backs up to a large wooded buffer adding to the private enjoyment this home has to offer. This one story home has been maintained meticulously and it shows. The home is set upon a very high lot with privacy fence. There are very few one story homes available on the market and this one is priced right, so don't miss this opportunity to own an almost brand new home with possibly the largest/nicest lot in Cane Bay. Cane Bay is close to shopping and the schools are right in your neighborhood...it's an all inclusive neighborhood that is hard to beat!</a:t>
            </a:r>
          </a:p>
        </p:txBody>
      </p:sp>
      <p:sp>
        <p:nvSpPr>
          <p:cNvPr id="5" name="Rectangle 4"/>
          <p:cNvSpPr/>
          <p:nvPr/>
        </p:nvSpPr>
        <p:spPr>
          <a:xfrm>
            <a:off x="0" y="9126577"/>
            <a:ext cx="3160095" cy="938719"/>
          </a:xfrm>
          <a:prstGeom prst="rect">
            <a:avLst/>
          </a:prstGeom>
        </p:spPr>
        <p:txBody>
          <a:bodyPr wrap="square">
            <a:spAutoFit/>
          </a:bodyPr>
          <a:lstStyle/>
          <a:p>
            <a:r>
              <a:rPr lang="it-IT" sz="1500" b="1" kern="1400" dirty="0">
                <a:latin typeface="Century Gothic" panose="020B0502020202020204" pitchFamily="34" charset="0"/>
              </a:rPr>
              <a:t>Johnny Crosby</a:t>
            </a:r>
          </a:p>
          <a:p>
            <a:r>
              <a:rPr lang="it-IT" sz="1300" kern="1400" dirty="0">
                <a:latin typeface="Century Gothic" panose="020B0502020202020204" pitchFamily="34" charset="0"/>
              </a:rPr>
              <a:t>(843) 270-9407</a:t>
            </a:r>
          </a:p>
          <a:p>
            <a:r>
              <a:rPr lang="it-IT" sz="1300" kern="1400" dirty="0">
                <a:latin typeface="Century Gothic" panose="020B0502020202020204" pitchFamily="34" charset="0"/>
              </a:rPr>
              <a:t>jcrosby@propertyadvisorsinc.com</a:t>
            </a:r>
          </a:p>
          <a:p>
            <a:r>
              <a:rPr lang="it-IT" sz="1300" kern="1400" dirty="0">
                <a:latin typeface="Century Gothic" panose="020B0502020202020204" pitchFamily="34" charset="0"/>
              </a:rPr>
              <a:t>www.charlestonhomeproviders.com</a:t>
            </a:r>
            <a:endParaRPr lang="it-IT" sz="1300" kern="1400" dirty="0">
              <a:ln>
                <a:noFill/>
              </a:ln>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00819"/>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270008"/>
            <a:ext cx="3054686" cy="65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400" dirty="0">
                <a:latin typeface="Century Gothic" panose="020B0502020202020204" pitchFamily="34" charset="0"/>
              </a:rPr>
              <a:t>Brand Name Real Estate</a:t>
            </a:r>
          </a:p>
          <a:p>
            <a:pPr lvl="0" algn="r" eaLnBrk="0" fontAlgn="base" hangingPunct="0">
              <a:spcBef>
                <a:spcPct val="0"/>
              </a:spcBef>
              <a:spcAft>
                <a:spcPct val="0"/>
              </a:spcAft>
            </a:pPr>
            <a:r>
              <a:rPr lang="en-US" altLang="en-US" sz="1400" dirty="0">
                <a:latin typeface="Century Gothic" panose="020B0502020202020204" pitchFamily="34" charset="0"/>
              </a:rPr>
              <a:t>4 Carriage Lane Suite 106</a:t>
            </a:r>
          </a:p>
          <a:p>
            <a:pPr lvl="0" algn="r" eaLnBrk="0" fontAlgn="base" hangingPunct="0">
              <a:spcBef>
                <a:spcPct val="0"/>
              </a:spcBef>
              <a:spcAft>
                <a:spcPct val="0"/>
              </a:spcAft>
            </a:pPr>
            <a:r>
              <a:rPr lang="en-US" altLang="en-US" sz="1400" dirty="0">
                <a:latin typeface="Century Gothic" panose="020B0502020202020204" pitchFamily="34" charset="0"/>
              </a:rPr>
              <a:t>Charleston, SC 29407</a:t>
            </a:r>
            <a:endParaRPr kumimoji="0" lang="en-US" altLang="en-US" sz="3200" i="0" u="none" strike="noStrike" cap="none" normalizeH="0" baseline="0" dirty="0">
              <a:ln>
                <a:noFill/>
              </a:ln>
              <a:latin typeface="Century Gothic" panose="020B0502020202020204" pitchFamily="34" charset="0"/>
            </a:endParaRPr>
          </a:p>
        </p:txBody>
      </p:sp>
      <p:sp>
        <p:nvSpPr>
          <p:cNvPr id="8" name="Rectangle 7"/>
          <p:cNvSpPr/>
          <p:nvPr/>
        </p:nvSpPr>
        <p:spPr>
          <a:xfrm>
            <a:off x="114958" y="3823474"/>
            <a:ext cx="6204373" cy="954107"/>
          </a:xfrm>
          <a:prstGeom prst="rect">
            <a:avLst/>
          </a:prstGeom>
        </p:spPr>
        <p:txBody>
          <a:bodyPr wrap="square">
            <a:spAutoFit/>
          </a:bodyPr>
          <a:lstStyle/>
          <a:p>
            <a:r>
              <a:rPr lang="en-US" sz="2400" b="1" dirty="0">
                <a:latin typeface="Century Gothic" panose="020B0502020202020204" pitchFamily="34" charset="0"/>
              </a:rPr>
              <a:t>617 Bridgewater Court</a:t>
            </a:r>
          </a:p>
          <a:p>
            <a:r>
              <a:rPr lang="en-US" sz="1600" b="1" dirty="0">
                <a:latin typeface="Century Gothic" panose="020B0502020202020204" pitchFamily="34" charset="0"/>
              </a:rPr>
              <a:t>Summerville, SC 29483</a:t>
            </a:r>
          </a:p>
          <a:p>
            <a:r>
              <a:rPr lang="en-US" sz="1600" b="1" dirty="0">
                <a:latin typeface="Century Gothic" panose="020B0502020202020204" pitchFamily="34" charset="0"/>
              </a:rPr>
              <a:t>MLS# 18010058 ~ $262,000</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3561" y="4300236"/>
            <a:ext cx="1371600" cy="91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145" y="609601"/>
            <a:ext cx="3657600" cy="2438400"/>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7761" y="121921"/>
            <a:ext cx="1219200" cy="91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7761" y="6233179"/>
            <a:ext cx="1219200" cy="914400"/>
          </a:xfrm>
          <a:prstGeom prst="rect">
            <a:avLst/>
          </a:prstGeom>
          <a:ln w="3175">
            <a:solidFill>
              <a:schemeClr val="tx1"/>
            </a:solidFill>
          </a:ln>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7761" y="1140464"/>
            <a:ext cx="1219200" cy="914400"/>
          </a:xfrm>
          <a:prstGeom prst="rect">
            <a:avLst/>
          </a:prstGeom>
          <a:ln w="3175">
            <a:solidFill>
              <a:schemeClr val="tx1"/>
            </a:solidFill>
          </a:ln>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7761" y="2159007"/>
            <a:ext cx="1219200" cy="914400"/>
          </a:xfrm>
          <a:prstGeom prst="rect">
            <a:avLst/>
          </a:prstGeom>
          <a:ln w="3175">
            <a:solidFill>
              <a:schemeClr val="tx1"/>
            </a:solidFill>
          </a:ln>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57761" y="3177550"/>
            <a:ext cx="1219200" cy="914400"/>
          </a:xfrm>
          <a:prstGeom prst="rect">
            <a:avLst/>
          </a:prstGeom>
          <a:ln w="3175">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57761" y="4196093"/>
            <a:ext cx="1219200" cy="914400"/>
          </a:xfrm>
          <a:prstGeom prst="rect">
            <a:avLst/>
          </a:prstGeom>
          <a:ln w="3175">
            <a:solidFill>
              <a:schemeClr val="tx1"/>
            </a:solidFill>
          </a:ln>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7761" y="5214636"/>
            <a:ext cx="1219200" cy="914400"/>
          </a:xfrm>
          <a:prstGeom prst="rect">
            <a:avLst/>
          </a:prstGeom>
          <a:ln w="3175">
            <a:solidFill>
              <a:schemeClr val="tx1"/>
            </a:solidFill>
          </a:ln>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57761" y="7251722"/>
            <a:ext cx="1219200" cy="914400"/>
          </a:xfrm>
          <a:prstGeom prst="rect">
            <a:avLst/>
          </a:prstGeom>
          <a:ln w="3175">
            <a:solidFill>
              <a:schemeClr val="tx1"/>
            </a:solidFill>
          </a:ln>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57761" y="8270267"/>
            <a:ext cx="1219200" cy="914400"/>
          </a:xfrm>
          <a:prstGeom prst="rect">
            <a:avLst/>
          </a:prstGeom>
          <a:ln w="3175">
            <a:solidFill>
              <a:schemeClr val="tx1"/>
            </a:solidFill>
          </a:ln>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213</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Handicap Accessible 1 story in Cane Bay 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23</cp:revision>
  <dcterms:created xsi:type="dcterms:W3CDTF">2016-07-25T11:31:03Z</dcterms:created>
  <dcterms:modified xsi:type="dcterms:W3CDTF">2018-04-24T18:14:48Z</dcterms:modified>
</cp:coreProperties>
</file>