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25" d="100"/>
          <a:sy n="125" d="100"/>
        </p:scale>
        <p:origin x="336"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gif"/><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5" y="0"/>
            <a:ext cx="7772400" cy="718457"/>
          </a:xfrm>
        </p:spPr>
        <p:txBody>
          <a:bodyPr anchor="ctr">
            <a:noAutofit/>
          </a:bodyPr>
          <a:lstStyle/>
          <a:p>
            <a:r>
              <a:rPr lang="en-US" sz="2800" i="1" dirty="0" smtClean="0">
                <a:solidFill>
                  <a:srgbClr val="FFFF00"/>
                </a:solidFill>
                <a:effectLst>
                  <a:outerShdw blurRad="50800" dist="38100" dir="5400000" algn="t" rotWithShape="0">
                    <a:prstClr val="black">
                      <a:alpha val="40000"/>
                    </a:prstClr>
                  </a:outerShdw>
                </a:effectLst>
                <a:latin typeface="Century Gothic" panose="020B0502020202020204" pitchFamily="34" charset="0"/>
              </a:rPr>
              <a:t>Ocean Front ~ $100,000 in Rental Income</a:t>
            </a:r>
            <a:endParaRPr lang="en-US" sz="1100" i="1" dirty="0">
              <a:solidFill>
                <a:srgbClr val="FFFF00"/>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2144" y="4715931"/>
            <a:ext cx="7775998" cy="2218138"/>
          </a:xfrm>
        </p:spPr>
        <p:txBody>
          <a:bodyPr anchor="ctr">
            <a:noAutofit/>
          </a:bodyPr>
          <a:lstStyle/>
          <a:p>
            <a:r>
              <a:rPr lang="en-US" sz="1800" b="1" i="1" dirty="0">
                <a:solidFill>
                  <a:schemeClr val="tx1"/>
                </a:solidFill>
                <a:latin typeface="Century Gothic" panose="020B0502020202020204" pitchFamily="34" charset="0"/>
              </a:rPr>
              <a:t>****FIRST TIME ON MARKET SINCE 1990 and strong rental income</a:t>
            </a:r>
            <a:r>
              <a:rPr lang="en-US" sz="1800" b="1" i="1" dirty="0" smtClean="0">
                <a:solidFill>
                  <a:schemeClr val="tx1"/>
                </a:solidFill>
                <a:latin typeface="Century Gothic" panose="020B0502020202020204" pitchFamily="34" charset="0"/>
              </a:rPr>
              <a:t>****</a:t>
            </a:r>
          </a:p>
          <a:p>
            <a:endParaRPr lang="en-US" sz="1600" dirty="0">
              <a:solidFill>
                <a:schemeClr val="tx1"/>
              </a:solidFill>
              <a:latin typeface="Century Gothic" panose="020B0502020202020204" pitchFamily="34" charset="0"/>
            </a:endParaRPr>
          </a:p>
          <a:p>
            <a:r>
              <a:rPr lang="en-US" sz="1600" dirty="0" smtClean="0">
                <a:solidFill>
                  <a:schemeClr val="tx1"/>
                </a:solidFill>
                <a:latin typeface="Century Gothic" panose="020B0502020202020204" pitchFamily="34" charset="0"/>
              </a:rPr>
              <a:t>Stunning </a:t>
            </a:r>
            <a:r>
              <a:rPr lang="en-US" sz="1600" dirty="0">
                <a:solidFill>
                  <a:schemeClr val="tx1"/>
                </a:solidFill>
                <a:latin typeface="Century Gothic" panose="020B0502020202020204" pitchFamily="34" charset="0"/>
              </a:rPr>
              <a:t>oceanfront home that sleeps 21 people comfortably. Owner has meticulously kept this home in tip top shape and is a must see. Interiors have too many upgrades to list here. Great flow of space and the views, sunsets and porches are fantastic. Home is on the highly sought after WEST SIDE of Folly beach. GREAT HOME FOR A PRIVATE RESIDENCE or, continue with income producing tenants.</a:t>
            </a:r>
            <a:endParaRPr lang="en-US" sz="1600" b="1" i="1" dirty="0">
              <a:solidFill>
                <a:schemeClr val="tx1"/>
              </a:solidFill>
              <a:latin typeface="Century Gothic" panose="020B0502020202020204" pitchFamily="34" charset="0"/>
            </a:endParaRPr>
          </a:p>
        </p:txBody>
      </p:sp>
      <p:grpSp>
        <p:nvGrpSpPr>
          <p:cNvPr id="10" name="Group 9"/>
          <p:cNvGrpSpPr/>
          <p:nvPr/>
        </p:nvGrpSpPr>
        <p:grpSpPr>
          <a:xfrm>
            <a:off x="60615" y="2710467"/>
            <a:ext cx="7650481" cy="1874520"/>
            <a:chOff x="60959" y="2710467"/>
            <a:chExt cx="7650481" cy="187452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62400" y="2710467"/>
              <a:ext cx="3749040" cy="1874520"/>
            </a:xfrm>
            <a:prstGeom prst="rect">
              <a:avLst/>
            </a:prstGeom>
            <a:ln>
              <a:solidFill>
                <a:schemeClr val="bg1"/>
              </a:solidFill>
            </a:ln>
            <a:effectLst>
              <a:outerShdw blurRad="190500" algn="tl" rotWithShape="0">
                <a:srgbClr val="000000">
                  <a:alpha val="70000"/>
                </a:srgbClr>
              </a:outerShdw>
            </a:effectLst>
          </p:spPr>
        </p:pic>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t="24865"/>
            <a:stretch/>
          </p:blipFill>
          <p:spPr>
            <a:xfrm>
              <a:off x="60959" y="2710467"/>
              <a:ext cx="3749041" cy="1871391"/>
            </a:xfrm>
            <a:prstGeom prst="rect">
              <a:avLst/>
            </a:prstGeom>
            <a:ln>
              <a:solidFill>
                <a:schemeClr val="bg1"/>
              </a:solidFill>
            </a:ln>
            <a:effectLst>
              <a:outerShdw blurRad="190500" algn="tl" rotWithShape="0">
                <a:srgbClr val="000000">
                  <a:alpha val="70000"/>
                </a:srgbClr>
              </a:outerShdw>
            </a:effectLst>
          </p:spPr>
        </p:pic>
      </p:gr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sp>
        <p:nvSpPr>
          <p:cNvPr id="5" name="Rectangle 4"/>
          <p:cNvSpPr/>
          <p:nvPr/>
        </p:nvSpPr>
        <p:spPr>
          <a:xfrm>
            <a:off x="2180194" y="714550"/>
            <a:ext cx="3411323" cy="1754326"/>
          </a:xfrm>
          <a:prstGeom prst="rect">
            <a:avLst/>
          </a:prstGeom>
        </p:spPr>
        <p:txBody>
          <a:bodyPr wrap="square">
            <a:spAutoFit/>
          </a:bodyPr>
          <a:lstStyle/>
          <a:p>
            <a:pPr algn="ctr">
              <a:lnSpc>
                <a:spcPct val="150000"/>
              </a:lnSpc>
            </a:pPr>
            <a:r>
              <a:rPr lang="en-US" sz="2400" b="1" dirty="0">
                <a:solidFill>
                  <a:schemeClr val="bg1"/>
                </a:solidFill>
                <a:effectLst>
                  <a:outerShdw blurRad="50800" dist="38100" dir="5400000" algn="t" rotWithShape="0">
                    <a:prstClr val="black">
                      <a:alpha val="40000"/>
                    </a:prstClr>
                  </a:outerShdw>
                </a:effectLst>
                <a:latin typeface="Century Gothic" panose="020B0502020202020204" pitchFamily="34" charset="0"/>
              </a:rPr>
              <a:t>617 W Ashley </a:t>
            </a:r>
            <a:r>
              <a:rPr lang="en-US" sz="2400" b="1"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Ave</a:t>
            </a:r>
          </a:p>
          <a:p>
            <a:pPr algn="ctr">
              <a:lnSpc>
                <a:spcPct val="150000"/>
              </a:lnSpc>
            </a:pPr>
            <a:r>
              <a:rPr lang="en-US" sz="1600" dirty="0">
                <a:solidFill>
                  <a:schemeClr val="bg1"/>
                </a:solidFill>
                <a:effectLst>
                  <a:outerShdw blurRad="50800" dist="38100" dir="5400000" algn="t" rotWithShape="0">
                    <a:prstClr val="black">
                      <a:alpha val="40000"/>
                    </a:prstClr>
                  </a:outerShdw>
                </a:effectLst>
                <a:latin typeface="Century Gothic" panose="020B0502020202020204" pitchFamily="34" charset="0"/>
              </a:rPr>
              <a:t>Folly Beach, SC 29439</a:t>
            </a:r>
          </a:p>
          <a:p>
            <a:pPr algn="ctr">
              <a:lnSpc>
                <a:spcPct val="150000"/>
              </a:lnSpc>
            </a:pPr>
            <a:r>
              <a:rPr lang="en-US" sz="1600" dirty="0">
                <a:solidFill>
                  <a:schemeClr val="bg1"/>
                </a:solidFill>
                <a:effectLst>
                  <a:outerShdw blurRad="50800" dist="38100" dir="5400000" algn="t" rotWithShape="0">
                    <a:prstClr val="black">
                      <a:alpha val="40000"/>
                    </a:prstClr>
                  </a:outerShdw>
                </a:effectLst>
                <a:latin typeface="Century Gothic" panose="020B0502020202020204" pitchFamily="34" charset="0"/>
              </a:rPr>
              <a:t>MLS# 15015155</a:t>
            </a:r>
          </a:p>
          <a:p>
            <a:pPr algn="ctr">
              <a:lnSpc>
                <a:spcPct val="150000"/>
              </a:lnSpc>
            </a:pPr>
            <a:r>
              <a:rPr lang="en-US" sz="1600" dirty="0">
                <a:solidFill>
                  <a:schemeClr val="bg1"/>
                </a:solidFill>
                <a:effectLst>
                  <a:outerShdw blurRad="50800" dist="38100" dir="5400000" algn="t" rotWithShape="0">
                    <a:prstClr val="black">
                      <a:alpha val="40000"/>
                    </a:prstClr>
                  </a:outerShdw>
                </a:effectLst>
                <a:latin typeface="Century Gothic" panose="020B0502020202020204" pitchFamily="34" charset="0"/>
              </a:rPr>
              <a:t>$1,500,000</a:t>
            </a:r>
            <a:endParaRPr lang="en-US" sz="16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23"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110414"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smtClean="0">
                <a:latin typeface="Century Gothic" panose="020B0502020202020204" pitchFamily="34" charset="0"/>
              </a:rPr>
              <a:t>Bryan Thompson</a:t>
            </a:r>
          </a:p>
          <a:p>
            <a:r>
              <a:rPr lang="en-US" sz="1100" dirty="0" smtClean="0">
                <a:latin typeface="Century Gothic" panose="020B0502020202020204" pitchFamily="34" charset="0"/>
              </a:rPr>
              <a:t>Office </a:t>
            </a:r>
            <a:r>
              <a:rPr lang="en-US" sz="1100" dirty="0">
                <a:latin typeface="Century Gothic" panose="020B0502020202020204" pitchFamily="34" charset="0"/>
              </a:rPr>
              <a:t>-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smtClean="0">
                <a:latin typeface="Century Gothic" panose="020B0502020202020204" pitchFamily="34" charset="0"/>
              </a:rPr>
              <a:t>www.bryanthompsonrealestate.com</a:t>
            </a:r>
            <a:endParaRPr lang="en-US" sz="800" dirty="0">
              <a:latin typeface="Century Gothic" panose="020B0502020202020204" pitchFamily="34" charset="0"/>
            </a:endParaRPr>
          </a:p>
        </p:txBody>
      </p:sp>
      <p:grpSp>
        <p:nvGrpSpPr>
          <p:cNvPr id="11" name="Group 10"/>
          <p:cNvGrpSpPr/>
          <p:nvPr/>
        </p:nvGrpSpPr>
        <p:grpSpPr>
          <a:xfrm>
            <a:off x="132356" y="7065014"/>
            <a:ext cx="7506998" cy="1518716"/>
            <a:chOff x="122653" y="7065014"/>
            <a:chExt cx="7506998" cy="1518716"/>
          </a:xfrm>
        </p:grpSpPr>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2653" y="7065014"/>
              <a:ext cx="2286000" cy="1518716"/>
            </a:xfrm>
            <a:prstGeom prst="rect">
              <a:avLst/>
            </a:prstGeom>
            <a:ln>
              <a:solidFill>
                <a:schemeClr val="bg1"/>
              </a:solidFill>
            </a:ln>
            <a:effectLst>
              <a:outerShdw blurRad="190500" algn="tl" rotWithShape="0">
                <a:srgbClr val="000000">
                  <a:alpha val="70000"/>
                </a:srgb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33152" y="7065014"/>
              <a:ext cx="2286000" cy="1518716"/>
            </a:xfrm>
            <a:prstGeom prst="rect">
              <a:avLst/>
            </a:prstGeom>
            <a:ln>
              <a:solidFill>
                <a:schemeClr val="bg1"/>
              </a:solidFill>
            </a:ln>
            <a:effectLst>
              <a:outerShdw blurRad="190500" algn="tl" rotWithShape="0">
                <a:srgbClr val="000000">
                  <a:alpha val="70000"/>
                </a:srgbClr>
              </a:outerShdw>
            </a:effectLst>
          </p:spPr>
        </p:pic>
        <p:pic>
          <p:nvPicPr>
            <p:cNvPr id="27" name="Picture 26"/>
            <p:cNvPicPr>
              <a:picLocks noChangeAspect="1"/>
            </p:cNvPicPr>
            <p:nvPr/>
          </p:nvPicPr>
          <p:blipFill rotWithShape="1">
            <a:blip r:embed="rId8" cstate="print">
              <a:extLst>
                <a:ext uri="{28A0092B-C50C-407E-A947-70E740481C1C}">
                  <a14:useLocalDpi xmlns:a14="http://schemas.microsoft.com/office/drawing/2010/main" val="0"/>
                </a:ext>
              </a:extLst>
            </a:blip>
            <a:srcRect b="1447"/>
            <a:stretch/>
          </p:blipFill>
          <p:spPr>
            <a:xfrm>
              <a:off x="5343651" y="7065014"/>
              <a:ext cx="2286000" cy="1518716"/>
            </a:xfrm>
            <a:prstGeom prst="rect">
              <a:avLst/>
            </a:prstGeom>
            <a:ln>
              <a:solidFill>
                <a:schemeClr val="bg1"/>
              </a:solidFill>
            </a:ln>
            <a:effectLst>
              <a:outerShdw blurRad="190500" algn="tl" rotWithShape="0">
                <a:srgbClr val="000000">
                  <a:alpha val="70000"/>
                </a:srgbClr>
              </a:outerShdw>
            </a:effectLst>
          </p:spPr>
        </p:pic>
      </p:grpSp>
      <p:grpSp>
        <p:nvGrpSpPr>
          <p:cNvPr id="12" name="Group 11"/>
          <p:cNvGrpSpPr/>
          <p:nvPr/>
        </p:nvGrpSpPr>
        <p:grpSpPr>
          <a:xfrm>
            <a:off x="30307" y="791613"/>
            <a:ext cx="7711096" cy="1600200"/>
            <a:chOff x="0" y="791613"/>
            <a:chExt cx="7711096" cy="1600200"/>
          </a:xfrm>
        </p:grpSpPr>
        <p:pic>
          <p:nvPicPr>
            <p:cNvPr id="4" name="Picture 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791613"/>
              <a:ext cx="2408653" cy="1600200"/>
            </a:xfrm>
            <a:prstGeom prst="rect">
              <a:avLst/>
            </a:prstGeom>
            <a:ln>
              <a:noFill/>
            </a:ln>
            <a:effectLst>
              <a:softEdge rad="112500"/>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02443" y="791613"/>
              <a:ext cx="2408653" cy="1600200"/>
            </a:xfrm>
            <a:prstGeom prst="rect">
              <a:avLst/>
            </a:prstGeom>
            <a:ln>
              <a:noFill/>
            </a:ln>
            <a:effectLst>
              <a:softEdge rad="112500"/>
            </a:effectLst>
          </p:spPr>
        </p:pic>
      </p:grpSp>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1426</TotalTime>
  <Words>137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Ocean Front ~ $100,000 in Rental Income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30</cp:revision>
  <dcterms:created xsi:type="dcterms:W3CDTF">2006-08-16T00:00:00Z</dcterms:created>
  <dcterms:modified xsi:type="dcterms:W3CDTF">2015-07-11T20:05:02Z</dcterms:modified>
</cp:coreProperties>
</file>