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DB3"/>
    <a:srgbClr val="8B0047"/>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327660"/>
            <a:ext cx="7122268" cy="7908234"/>
          </a:xfrm>
          <a:prstGeom prst="rect">
            <a:avLst/>
          </a:prstGeom>
          <a:noFill/>
          <a:ln w="63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288587" y="106313"/>
            <a:ext cx="6738026" cy="566997"/>
          </a:xfrm>
          <a:solidFill>
            <a:schemeClr val="bg1"/>
          </a:solidFill>
          <a:ln>
            <a:noFill/>
          </a:ln>
        </p:spPr>
        <p:txBody>
          <a:bodyPr anchor="t">
            <a:noAutofit/>
          </a:bodyPr>
          <a:lstStyle/>
          <a:p>
            <a:r>
              <a:rPr lang="en-US" sz="3200" b="1" dirty="0">
                <a:solidFill>
                  <a:schemeClr val="bg1">
                    <a:lumMod val="50000"/>
                  </a:schemeClr>
                </a:solidFill>
                <a:latin typeface="Adobe Handwriting Frank" panose="03080402040302070206" pitchFamily="66" charset="0"/>
                <a:ea typeface="Rollerscript Smooth" panose="03050600040307000000" pitchFamily="66" charset="0"/>
              </a:rPr>
              <a:t>5% Assumable Loan!!!!</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20369"/>
            <a:ext cx="6738026" cy="436340"/>
          </a:xfrm>
        </p:spPr>
        <p:txBody>
          <a:bodyPr>
            <a:normAutofit/>
          </a:bodyPr>
          <a:lstStyle/>
          <a:p>
            <a:r>
              <a:rPr lang="en-US" sz="2000" b="1" dirty="0">
                <a:solidFill>
                  <a:srgbClr val="C00000"/>
                </a:solidFill>
                <a:latin typeface="Century Gothic" panose="020B0502020202020204" pitchFamily="34" charset="0"/>
              </a:rPr>
              <a:t>618 </a:t>
            </a:r>
            <a:r>
              <a:rPr lang="en-US" sz="2000" b="1" dirty="0" err="1">
                <a:solidFill>
                  <a:srgbClr val="C00000"/>
                </a:solidFill>
                <a:latin typeface="Century Gothic" panose="020B0502020202020204" pitchFamily="34" charset="0"/>
              </a:rPr>
              <a:t>Ravensridge</a:t>
            </a:r>
            <a:r>
              <a:rPr lang="en-US" sz="2000" b="1" dirty="0">
                <a:solidFill>
                  <a:srgbClr val="C00000"/>
                </a:solidFill>
                <a:latin typeface="Century Gothic" panose="020B0502020202020204" pitchFamily="34" charset="0"/>
              </a:rPr>
              <a:t> Lane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0" y="967192"/>
            <a:ext cx="7315200" cy="292388"/>
          </a:xfrm>
          <a:prstGeom prst="rect">
            <a:avLst/>
          </a:prstGeom>
          <a:noFill/>
        </p:spPr>
        <p:txBody>
          <a:bodyPr wrap="square" rtlCol="0">
            <a:spAutoFit/>
          </a:bodyPr>
          <a:lstStyle/>
          <a:p>
            <a:pPr algn="ctr"/>
            <a:r>
              <a:rPr lang="en-US" sz="1300" b="1">
                <a:solidFill>
                  <a:srgbClr val="C00000"/>
                </a:solidFill>
                <a:latin typeface="Century Gothic" panose="020B0502020202020204" pitchFamily="34" charset="0"/>
              </a:rPr>
              <a:t>Foxbank Plantation | Moncks Corner, SC 29461 | MLS# 25014914 | $312,500</a:t>
            </a:r>
            <a:endParaRPr lang="en-US" sz="1300" b="1" dirty="0">
              <a:solidFill>
                <a:srgbClr val="C00000"/>
              </a:solidFill>
              <a:latin typeface="Century Gothic" panose="020B0502020202020204" pitchFamily="34" charset="0"/>
            </a:endParaRP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2870511" y="8155350"/>
            <a:ext cx="2286000" cy="646331"/>
          </a:xfrm>
          <a:prstGeom prst="rect">
            <a:avLst/>
          </a:prstGeom>
          <a:noFill/>
        </p:spPr>
        <p:txBody>
          <a:bodyPr wrap="square" rtlCol="0">
            <a:spAutoFit/>
          </a:bodyPr>
          <a:lstStyle/>
          <a:p>
            <a:r>
              <a:rPr lang="en-US" sz="1600" b="1" i="0" dirty="0">
                <a:solidFill>
                  <a:srgbClr val="011DB3"/>
                </a:solidFill>
                <a:effectLst/>
                <a:latin typeface="Century Gothic" panose="020B0502020202020204" pitchFamily="34" charset="0"/>
              </a:rPr>
              <a:t>Robyn Lane</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843-222-5599</a:t>
            </a:r>
          </a:p>
          <a:p>
            <a:r>
              <a:rPr lang="en-US" sz="1000" b="0" i="0" dirty="0">
                <a:solidFill>
                  <a:srgbClr val="011DB3"/>
                </a:solidFill>
                <a:effectLst/>
                <a:latin typeface="Century Gothic" panose="020B0502020202020204" pitchFamily="34" charset="0"/>
              </a:rPr>
              <a:t>robynlane01@icloud.com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0">
            <a:extLst>
              <a:ext uri="{28A0092B-C50C-407E-A947-70E740481C1C}">
                <a14:useLocalDpi xmlns:a14="http://schemas.microsoft.com/office/drawing/2010/main" val="0"/>
              </a:ext>
            </a:extLst>
          </a:blip>
          <a:stretch/>
        </p:blipFill>
        <p:spPr>
          <a:xfrm>
            <a:off x="2889504" y="8326253"/>
            <a:ext cx="153619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grpSp>
        <p:nvGrpSpPr>
          <p:cNvPr id="8" name="Group 7">
            <a:extLst>
              <a:ext uri="{FF2B5EF4-FFF2-40B4-BE49-F238E27FC236}">
                <a16:creationId xmlns:a16="http://schemas.microsoft.com/office/drawing/2014/main" id="{CA7D35A6-3D9F-B5AC-BC88-10D36F24EACC}"/>
              </a:ext>
            </a:extLst>
          </p:cNvPr>
          <p:cNvGrpSpPr/>
          <p:nvPr/>
        </p:nvGrpSpPr>
        <p:grpSpPr>
          <a:xfrm>
            <a:off x="154683" y="1371329"/>
            <a:ext cx="7005834" cy="2283620"/>
            <a:chOff x="154368" y="1025368"/>
            <a:chExt cx="7005834" cy="2283620"/>
          </a:xfrm>
        </p:grpSpPr>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4368" y="1025368"/>
              <a:ext cx="3425431" cy="2283620"/>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6029" y="1025368"/>
              <a:ext cx="3424173" cy="2282782"/>
            </a:xfrm>
            <a:prstGeom prst="rect">
              <a:avLst/>
            </a:prstGeom>
          </p:spPr>
        </p:pic>
      </p:grpSp>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4361" y="7017770"/>
            <a:ext cx="1706373" cy="1137582"/>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19543" y="7017770"/>
            <a:ext cx="1706371" cy="113758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684711" y="7017770"/>
            <a:ext cx="1706371" cy="1137580"/>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49894" y="7017770"/>
            <a:ext cx="1706371" cy="1137581"/>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54361" y="8346211"/>
            <a:ext cx="1930471" cy="600164"/>
          </a:xfrm>
          <a:prstGeom prst="rect">
            <a:avLst/>
          </a:prstGeom>
          <a:noFill/>
        </p:spPr>
        <p:txBody>
          <a:bodyPr wrap="square" rtlCol="0">
            <a:spAutoFit/>
          </a:bodyPr>
          <a:lstStyle/>
          <a:p>
            <a:r>
              <a:rPr lang="en-US" sz="1100" dirty="0">
                <a:solidFill>
                  <a:srgbClr val="011DB3"/>
                </a:solidFill>
                <a:latin typeface="Century Gothic" panose="020B0502020202020204" pitchFamily="34" charset="0"/>
              </a:rPr>
              <a:t>ERA Wilder Realty</a:t>
            </a:r>
          </a:p>
          <a:p>
            <a:r>
              <a:rPr lang="en-US" sz="1100" dirty="0">
                <a:solidFill>
                  <a:srgbClr val="011DB3"/>
                </a:solidFill>
                <a:latin typeface="Century Gothic" panose="020B0502020202020204" pitchFamily="34" charset="0"/>
              </a:rPr>
              <a:t>802 Johnnie Dodds Blvd</a:t>
            </a:r>
          </a:p>
          <a:p>
            <a:r>
              <a:rPr lang="en-US" sz="1100" dirty="0">
                <a:solidFill>
                  <a:srgbClr val="011DB3"/>
                </a:solidFill>
                <a:latin typeface="Century Gothic" panose="020B0502020202020204" pitchFamily="34" charset="0"/>
              </a:rPr>
              <a:t>Mt. Pleasant, SC 29464</a:t>
            </a:r>
            <a:endParaRPr lang="en-US" sz="1100" i="0" dirty="0">
              <a:solidFill>
                <a:srgbClr val="011DB3"/>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3766699"/>
            <a:ext cx="7005460" cy="3139321"/>
          </a:xfrm>
          <a:prstGeom prst="rect">
            <a:avLst/>
          </a:prstGeom>
          <a:noFill/>
        </p:spPr>
        <p:txBody>
          <a:bodyPr wrap="square" numCol="1" rtlCol="0" anchor="ctr">
            <a:spAutoFit/>
          </a:bodyPr>
          <a:lstStyle/>
          <a:p>
            <a:pPr algn="ctr"/>
            <a:r>
              <a:rPr lang="en-US" sz="1100" dirty="0">
                <a:solidFill>
                  <a:schemeClr val="tx2"/>
                </a:solidFill>
                <a:latin typeface="Century Gothic" panose="020B0502020202020204" pitchFamily="34" charset="0"/>
              </a:rPr>
              <a:t>Located in the highly sought-after Foxbank Plantation community, this beautifully maintained 3-bedroom, 2.5-bath townhome offers 1,501 square feet of thoughtfully designed living space and stylish upgrades throughout. Built in 2020, this move-in ready home features an open-concept floor plan ideal for modern living and entertaining. The spacious kitchen is equipped with 42'' white shaker cabinets with crown molding, stainless steel appliances, white granite countertops, and a timeless subway tile backsplash. Luxury vinyl plank flooring flows throughout the main living areas, adding warmth and durability. Upstairs, the owner's suite offers a private en-suite bath complete with double vanities and a tiled walk-in shower. Two additional bedrooms, a full bathroom, and a conveniently located laundry area round out the second floor. Additional highlights include a one-car garage, ample storage, and low-maintenance living with landscaping included.</a:t>
            </a:r>
          </a:p>
          <a:p>
            <a:pPr algn="ctr"/>
            <a:endParaRPr lang="en-US" sz="1100" dirty="0">
              <a:solidFill>
                <a:schemeClr val="tx2"/>
              </a:solidFill>
              <a:latin typeface="Century Gothic" panose="020B0502020202020204" pitchFamily="34" charset="0"/>
            </a:endParaRPr>
          </a:p>
          <a:p>
            <a:pPr algn="ctr"/>
            <a:r>
              <a:rPr lang="en-US" sz="1100" dirty="0">
                <a:solidFill>
                  <a:schemeClr val="tx2"/>
                </a:solidFill>
                <a:latin typeface="Century Gothic" panose="020B0502020202020204" pitchFamily="34" charset="0"/>
              </a:rPr>
              <a:t>Foxbank Plantation is a master-planned community offering resort-style amenities such as a community pool, scenic walking trails, and on-site retail shops. Foxbank Elementary School is within walking distance, making this a perfect location!</a:t>
            </a:r>
          </a:p>
          <a:p>
            <a:pPr algn="ctr"/>
            <a:endParaRPr lang="en-US" sz="1100" dirty="0">
              <a:solidFill>
                <a:schemeClr val="tx2"/>
              </a:solidFill>
              <a:latin typeface="Century Gothic" panose="020B0502020202020204" pitchFamily="34" charset="0"/>
            </a:endParaRPr>
          </a:p>
          <a:p>
            <a:pPr algn="ctr"/>
            <a:r>
              <a:rPr lang="en-US" sz="1100" dirty="0">
                <a:solidFill>
                  <a:schemeClr val="tx2"/>
                </a:solidFill>
                <a:latin typeface="Century Gothic" panose="020B0502020202020204" pitchFamily="34" charset="0"/>
              </a:rPr>
              <a:t>Don't miss your chance to own a turn-key townhome in one of Moncks Corner's most desirable neighborhoods! Schedule your showing today!</a:t>
            </a:r>
          </a:p>
          <a:p>
            <a:pPr algn="ctr"/>
            <a:endParaRPr lang="en-US" sz="1100" dirty="0">
              <a:solidFill>
                <a:schemeClr val="tx2"/>
              </a:solidFill>
              <a:latin typeface="Century Gothic" panose="020B0502020202020204" pitchFamily="34" charset="0"/>
            </a:endParaRPr>
          </a:p>
        </p:txBody>
      </p:sp>
      <p:sp>
        <p:nvSpPr>
          <p:cNvPr id="22" name="TextBox 21">
            <a:extLst>
              <a:ext uri="{FF2B5EF4-FFF2-40B4-BE49-F238E27FC236}">
                <a16:creationId xmlns:a16="http://schemas.microsoft.com/office/drawing/2014/main" id="{D3D59536-D480-9C7D-A846-515ADBDE2C49}"/>
              </a:ext>
            </a:extLst>
          </p:cNvPr>
          <p:cNvSpPr txBox="1"/>
          <p:nvPr/>
        </p:nvSpPr>
        <p:spPr>
          <a:xfrm>
            <a:off x="4876616" y="8323128"/>
            <a:ext cx="2286000" cy="646331"/>
          </a:xfrm>
          <a:prstGeom prst="rect">
            <a:avLst/>
          </a:prstGeom>
          <a:noFill/>
        </p:spPr>
        <p:txBody>
          <a:bodyPr wrap="square" rtlCol="0">
            <a:spAutoFit/>
          </a:bodyPr>
          <a:lstStyle/>
          <a:p>
            <a:pPr algn="r"/>
            <a:r>
              <a:rPr lang="en-US" sz="1600" b="1" i="0" dirty="0">
                <a:solidFill>
                  <a:srgbClr val="011DB3"/>
                </a:solidFill>
                <a:effectLst/>
                <a:latin typeface="Century Gothic" panose="020B0502020202020204" pitchFamily="34" charset="0"/>
              </a:rPr>
              <a:t>Jenny Siggelkow</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843-901-3494</a:t>
            </a:r>
          </a:p>
          <a:p>
            <a:pPr algn="r"/>
            <a:r>
              <a:rPr lang="en-US" sz="1000" b="0" i="0" dirty="0">
                <a:solidFill>
                  <a:srgbClr val="011DB3"/>
                </a:solidFill>
                <a:effectLst/>
                <a:latin typeface="Century Gothic" panose="020B0502020202020204" pitchFamily="34" charset="0"/>
              </a:rPr>
              <a:t>jcsiggelkow@gmail.com</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654</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Arial</vt:lpstr>
      <vt:lpstr>Calibri</vt:lpstr>
      <vt:lpstr>Calibri Light</vt:lpstr>
      <vt:lpstr>Century Gothic</vt:lpstr>
      <vt:lpstr>Office Theme</vt:lpstr>
      <vt:lpstr>5% Assumable Loan!!!!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32</cp:revision>
  <dcterms:created xsi:type="dcterms:W3CDTF">2022-10-19T11:58:47Z</dcterms:created>
  <dcterms:modified xsi:type="dcterms:W3CDTF">2025-07-08T16:02:47Z</dcterms:modified>
</cp:coreProperties>
</file>