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erriweather" panose="00000500000000000000" pitchFamily="2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SemiBold" panose="000007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382" y="29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FF0000"/>
                </a:solidFill>
              </a:rPr>
              <a:t>DO NOT ALTER LAYOUT. YOUR FILE WILL BE RETURNED OR EDITED IF IT IS RECEIVED ALTERED.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4300" y="182825"/>
            <a:ext cx="7315800" cy="762000"/>
          </a:xfrm>
          <a:prstGeom prst="round1Rect">
            <a:avLst>
              <a:gd name="adj" fmla="val 43081"/>
            </a:avLst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035800" y="4667775"/>
            <a:ext cx="3504300" cy="4917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4300" y="9517975"/>
            <a:ext cx="7315800" cy="2595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4300" y="7646475"/>
            <a:ext cx="7315800" cy="18117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5059975" y="8451175"/>
            <a:ext cx="2480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Helping buyers and sellers with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every aspect of real estate since 1992.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0425" y="7893100"/>
            <a:ext cx="1139199" cy="55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575" y="9128328"/>
            <a:ext cx="462600" cy="37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00" y="8983075"/>
            <a:ext cx="852951" cy="2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4450" y="8815100"/>
            <a:ext cx="546350" cy="4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6775" y="9016350"/>
            <a:ext cx="782574" cy="1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240050" y="9518275"/>
            <a:ext cx="7310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• Mortgage • Insurance • Business Brokerage • Property Management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hyperlink" Target="https://video214.com/play/g0KyDUeYXRqzbm2Ns0ztVA/s/da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4061400" y="5120640"/>
            <a:ext cx="3504300" cy="245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buSzPts val="1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All BR’s on main living level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en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3 Bedrooms + Bonus - 2.5 Baths</a:t>
            </a:r>
            <a:endParaRPr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en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Open kitchen w/granite &amp; SS</a:t>
            </a:r>
            <a:endParaRPr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en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$565,000 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en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**MOVE IN READY**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en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MLS # 22015536</a:t>
            </a:r>
            <a:endParaRPr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HIghly </a:t>
            </a:r>
            <a:r>
              <a:rPr lang="en-US" sz="12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sought-after</a:t>
            </a:r>
            <a:r>
              <a:rPr lang="en" sz="12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community  with lots of amenities.  Conveniently located near shopping, restaurants, medical offices, schools. Home sits on corner lot w/mature landscaping.  Bonus room has half bath, and  could be 4th BR, office, gym, etc.  </a:t>
            </a:r>
            <a:endParaRPr sz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466725" y="7829550"/>
            <a:ext cx="1323900" cy="14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230050" y="187350"/>
            <a:ext cx="73101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Carnes Crossroads </a:t>
            </a:r>
            <a:endParaRPr sz="3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4061400" y="4668500"/>
            <a:ext cx="35043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618 Van Buren</a:t>
            </a:r>
            <a:endParaRPr sz="16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1846075" y="8143475"/>
            <a:ext cx="3213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Joye Ridgeway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843-270-8665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joyeridgeway@gmail.com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75" y="7829550"/>
            <a:ext cx="1565194" cy="14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/>
        </p:nvSpPr>
        <p:spPr>
          <a:xfrm>
            <a:off x="257950" y="1083900"/>
            <a:ext cx="73101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Move-In-Ready   Price adjusted !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4">
            <a:alphaModFix/>
          </a:blip>
          <a:srcRect t="45080" b="17148"/>
          <a:stretch/>
        </p:blipFill>
        <p:spPr>
          <a:xfrm>
            <a:off x="207025" y="6947474"/>
            <a:ext cx="3615775" cy="58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025" y="1716115"/>
            <a:ext cx="3621775" cy="24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025" y="4367030"/>
            <a:ext cx="3615775" cy="240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/>
        </p:nvSpPr>
        <p:spPr>
          <a:xfrm flipH="1">
            <a:off x="4005600" y="4197125"/>
            <a:ext cx="36159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Must see 30 second video!</a:t>
            </a:r>
            <a:endParaRPr dirty="0"/>
          </a:p>
        </p:txBody>
      </p:sp>
      <p:pic>
        <p:nvPicPr>
          <p:cNvPr id="38" name="Google Shape;38;p4">
            <a:hlinkClick r:id="rId7"/>
          </p:cNvPr>
          <p:cNvPicPr preferRelativeResize="0"/>
          <p:nvPr/>
        </p:nvPicPr>
        <p:blipFill>
          <a:blip r:embed="rId8"/>
          <a:srcRect/>
          <a:stretch/>
        </p:blipFill>
        <p:spPr>
          <a:xfrm>
            <a:off x="4271150" y="2024438"/>
            <a:ext cx="3084800" cy="1734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124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Merriweather</vt:lpstr>
      <vt:lpstr>Wingdings</vt:lpstr>
      <vt:lpstr>Arial</vt:lpstr>
      <vt:lpstr>Montserrat</vt:lpstr>
      <vt:lpstr>Montserrat SemiBold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2</cp:revision>
  <dcterms:modified xsi:type="dcterms:W3CDTF">2022-07-28T10:27:56Z</dcterms:modified>
</cp:coreProperties>
</file>