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5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1/23/2019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381000"/>
            <a:ext cx="7467600" cy="8458200"/>
          </a:xfrm>
          <a:prstGeom prst="rect">
            <a:avLst/>
          </a:prstGeom>
          <a:noFill/>
          <a:ln w="38100">
            <a:solidFill>
              <a:srgbClr val="00859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8593"/>
              </a:solidFill>
            </a:endParaRPr>
          </a:p>
        </p:txBody>
      </p:sp>
      <p:sp>
        <p:nvSpPr>
          <p:cNvPr id="2" name="Title 1"/>
          <p:cNvSpPr>
            <a:spLocks noGrp="1"/>
          </p:cNvSpPr>
          <p:nvPr>
            <p:ph type="ctrTitle"/>
          </p:nvPr>
        </p:nvSpPr>
        <p:spPr>
          <a:xfrm>
            <a:off x="1327153" y="0"/>
            <a:ext cx="5118094" cy="723900"/>
          </a:xfrm>
          <a:solidFill>
            <a:schemeClr val="bg1"/>
          </a:solidFill>
        </p:spPr>
        <p:txBody>
          <a:bodyPr anchor="ctr">
            <a:noAutofit/>
          </a:bodyPr>
          <a:lstStyle/>
          <a:p>
            <a:r>
              <a:rPr lang="en-US" sz="2400" b="1" dirty="0">
                <a:solidFill>
                  <a:srgbClr val="008593"/>
                </a:solidFill>
                <a:latin typeface="Times New Roman" panose="02020603050405020304" pitchFamily="18" charset="0"/>
                <a:cs typeface="Times New Roman" panose="02020603050405020304" pitchFamily="18" charset="0"/>
              </a:rPr>
              <a:t>Rare Opportunity!</a:t>
            </a:r>
            <a:br>
              <a:rPr lang="en-US" sz="2400" b="1" dirty="0">
                <a:solidFill>
                  <a:srgbClr val="008593"/>
                </a:solidFill>
                <a:latin typeface="Times New Roman" panose="02020603050405020304" pitchFamily="18" charset="0"/>
                <a:cs typeface="Times New Roman" panose="02020603050405020304" pitchFamily="18" charset="0"/>
              </a:rPr>
            </a:br>
            <a:r>
              <a:rPr lang="en-US" sz="1800" b="1" dirty="0">
                <a:solidFill>
                  <a:srgbClr val="008593"/>
                </a:solidFill>
                <a:latin typeface="Times New Roman" panose="02020603050405020304" pitchFamily="18" charset="0"/>
                <a:cs typeface="Times New Roman" panose="02020603050405020304" pitchFamily="18" charset="0"/>
              </a:rPr>
              <a:t>Investment Property In Historic Downtown </a:t>
            </a:r>
            <a:endParaRPr lang="en-US" sz="1700" i="1" dirty="0">
              <a:solidFill>
                <a:srgbClr val="008593"/>
              </a:solidFill>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38170" y="9044008"/>
            <a:ext cx="1896061" cy="1014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0" y="9058762"/>
            <a:ext cx="3054350" cy="830997"/>
          </a:xfrm>
          <a:prstGeom prst="rect">
            <a:avLst/>
          </a:prstGeom>
        </p:spPr>
        <p:txBody>
          <a:bodyPr wrap="square">
            <a:spAutoFit/>
          </a:bodyPr>
          <a:lstStyle/>
          <a:p>
            <a:r>
              <a:rPr lang="en-US" sz="1600" dirty="0">
                <a:latin typeface="Times New Roman" panose="02020603050405020304" pitchFamily="18" charset="0"/>
                <a:cs typeface="Times New Roman" panose="02020603050405020304" pitchFamily="18" charset="0"/>
              </a:rPr>
              <a:t>Edward Washington</a:t>
            </a:r>
          </a:p>
          <a:p>
            <a:r>
              <a:rPr lang="en-US" sz="1600" dirty="0">
                <a:latin typeface="Times New Roman" panose="02020603050405020304" pitchFamily="18" charset="0"/>
                <a:cs typeface="Times New Roman" panose="02020603050405020304" pitchFamily="18" charset="0"/>
              </a:rPr>
              <a:t>843-737-3347</a:t>
            </a:r>
          </a:p>
          <a:p>
            <a:r>
              <a:rPr lang="en-US" sz="1600" dirty="0">
                <a:solidFill>
                  <a:srgbClr val="0070C0"/>
                </a:solidFill>
                <a:latin typeface="Times New Roman" panose="02020603050405020304" pitchFamily="18" charset="0"/>
                <a:cs typeface="Times New Roman" panose="02020603050405020304" pitchFamily="18" charset="0"/>
              </a:rPr>
              <a:t>ewashington@exitlowcountry.com</a:t>
            </a:r>
          </a:p>
        </p:txBody>
      </p:sp>
      <p:sp>
        <p:nvSpPr>
          <p:cNvPr id="7" name="Rectangle 6"/>
          <p:cNvSpPr/>
          <p:nvPr/>
        </p:nvSpPr>
        <p:spPr>
          <a:xfrm>
            <a:off x="4718304" y="9058762"/>
            <a:ext cx="3054096" cy="984885"/>
          </a:xfrm>
          <a:prstGeom prst="rect">
            <a:avLst/>
          </a:prstGeom>
        </p:spPr>
        <p:txBody>
          <a:bodyPr wrap="square">
            <a:spAutoFit/>
          </a:bodyPr>
          <a:lstStyle/>
          <a:p>
            <a:pPr algn="r"/>
            <a:r>
              <a:rPr lang="en-US" sz="1400" dirty="0">
                <a:latin typeface="Times New Roman" panose="02020603050405020304" pitchFamily="18" charset="0"/>
                <a:cs typeface="Times New Roman" panose="02020603050405020304" pitchFamily="18" charset="0"/>
              </a:rPr>
              <a:t>Exit Realty </a:t>
            </a:r>
            <a:r>
              <a:rPr lang="en-US" sz="1400" dirty="0" err="1">
                <a:latin typeface="Times New Roman" panose="02020603050405020304" pitchFamily="18" charset="0"/>
                <a:cs typeface="Times New Roman" panose="02020603050405020304" pitchFamily="18" charset="0"/>
              </a:rPr>
              <a:t>Lowcountry</a:t>
            </a:r>
            <a:r>
              <a:rPr lang="en-US" sz="1400" dirty="0">
                <a:latin typeface="Times New Roman" panose="02020603050405020304" pitchFamily="18" charset="0"/>
                <a:cs typeface="Times New Roman" panose="02020603050405020304" pitchFamily="18" charset="0"/>
              </a:rPr>
              <a:t> Group</a:t>
            </a:r>
          </a:p>
          <a:p>
            <a:pPr algn="r"/>
            <a:r>
              <a:rPr lang="en-US" sz="1400" dirty="0">
                <a:latin typeface="Times New Roman" panose="02020603050405020304" pitchFamily="18" charset="0"/>
                <a:cs typeface="Times New Roman" panose="02020603050405020304" pitchFamily="18" charset="0"/>
              </a:rPr>
              <a:t>3618 Ashley Phosphate Rd</a:t>
            </a:r>
          </a:p>
          <a:p>
            <a:pPr algn="r"/>
            <a:r>
              <a:rPr lang="en-US" sz="1400">
                <a:latin typeface="Times New Roman" panose="02020603050405020304" pitchFamily="18" charset="0"/>
                <a:cs typeface="Times New Roman" panose="02020603050405020304" pitchFamily="18" charset="0"/>
              </a:rPr>
              <a:t>North Charleston, SC 29418</a:t>
            </a:r>
          </a:p>
          <a:p>
            <a:pPr algn="r"/>
            <a:r>
              <a:rPr lang="en-US" sz="1400">
                <a:solidFill>
                  <a:srgbClr val="0070C0"/>
                </a:solidFill>
                <a:latin typeface="Times New Roman" panose="02020603050405020304" pitchFamily="18" charset="0"/>
                <a:cs typeface="Times New Roman" panose="02020603050405020304" pitchFamily="18" charset="0"/>
              </a:rPr>
              <a:t>exitlowcountry.com</a:t>
            </a:r>
            <a:endParaRPr lang="en-US" sz="1400" dirty="0">
              <a:solidFill>
                <a:srgbClr val="0070C0"/>
              </a:solidFill>
              <a:latin typeface="Times New Roman" panose="02020603050405020304" pitchFamily="18" charset="0"/>
              <a:cs typeface="Times New Roman" panose="02020603050405020304" pitchFamily="18" charset="0"/>
            </a:endParaRPr>
          </a:p>
        </p:txBody>
      </p:sp>
      <p:sp>
        <p:nvSpPr>
          <p:cNvPr id="16" name="Down Ribbon 15"/>
          <p:cNvSpPr/>
          <p:nvPr/>
        </p:nvSpPr>
        <p:spPr>
          <a:xfrm>
            <a:off x="-7315200" y="2553187"/>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latin typeface="Times New Roman" panose="02020603050405020304" pitchFamily="18" charset="0"/>
                <a:cs typeface="Times New Roman" panose="02020603050405020304" pitchFamily="18" charset="0"/>
              </a:rPr>
              <a:t>$500 Bonus</a:t>
            </a:r>
          </a:p>
        </p:txBody>
      </p:sp>
      <p:sp>
        <p:nvSpPr>
          <p:cNvPr id="20" name="Down Ribbon 19"/>
          <p:cNvSpPr/>
          <p:nvPr/>
        </p:nvSpPr>
        <p:spPr>
          <a:xfrm>
            <a:off x="-4838700" y="2553186"/>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latin typeface="Times New Roman" panose="02020603050405020304" pitchFamily="18" charset="0"/>
                <a:cs typeface="Times New Roman" panose="02020603050405020304" pitchFamily="18" charset="0"/>
              </a:rPr>
              <a:t>$1,000 Bonus</a:t>
            </a:r>
          </a:p>
        </p:txBody>
      </p:sp>
      <p:sp>
        <p:nvSpPr>
          <p:cNvPr id="21" name="Down Ribbon 20"/>
          <p:cNvSpPr/>
          <p:nvPr/>
        </p:nvSpPr>
        <p:spPr>
          <a:xfrm>
            <a:off x="8111557" y="361950"/>
            <a:ext cx="7543800" cy="1324615"/>
          </a:xfrm>
          <a:prstGeom prst="ribbon">
            <a:avLst>
              <a:gd name="adj1" fmla="val 16667"/>
              <a:gd name="adj2" fmla="val 70162"/>
            </a:avLst>
          </a:prstGeom>
          <a:solidFill>
            <a:srgbClr val="FFFF00"/>
          </a:solidFill>
          <a:ln w="3175">
            <a:solidFill>
              <a:schemeClr val="tx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latin typeface="Times New Roman" panose="02020603050405020304" pitchFamily="18" charset="0"/>
                <a:cs typeface="Times New Roman" panose="02020603050405020304" pitchFamily="18" charset="0"/>
              </a:rPr>
              <a:t>Buyer to receive 5 Day/4 Night cruise for 2.</a:t>
            </a:r>
          </a:p>
          <a:p>
            <a:pPr algn="ctr"/>
            <a:r>
              <a:rPr lang="en-US" sz="1600" b="1" dirty="0">
                <a:solidFill>
                  <a:schemeClr val="tx1"/>
                </a:solidFill>
                <a:latin typeface="Times New Roman" panose="02020603050405020304" pitchFamily="18" charset="0"/>
                <a:cs typeface="Times New Roman" panose="02020603050405020304" pitchFamily="18" charset="0"/>
              </a:rPr>
              <a:t>~ ALSO ~</a:t>
            </a:r>
          </a:p>
          <a:p>
            <a:pPr algn="ctr"/>
            <a:r>
              <a:rPr lang="en-US" sz="1600" b="1" dirty="0">
                <a:solidFill>
                  <a:schemeClr val="tx1"/>
                </a:solidFill>
                <a:latin typeface="Times New Roman" panose="02020603050405020304" pitchFamily="18" charset="0"/>
                <a:cs typeface="Times New Roman" panose="02020603050405020304" pitchFamily="18" charset="0"/>
              </a:rPr>
              <a:t>$1,000 Bonus to the Agent</a:t>
            </a:r>
          </a:p>
          <a:p>
            <a:pPr algn="ctr"/>
            <a:r>
              <a:rPr lang="en-US" sz="1400" i="1" dirty="0">
                <a:solidFill>
                  <a:schemeClr val="tx1">
                    <a:lumMod val="65000"/>
                    <a:lumOff val="35000"/>
                  </a:schemeClr>
                </a:solidFill>
                <a:latin typeface="Times New Roman" panose="02020603050405020304" pitchFamily="18" charset="0"/>
                <a:cs typeface="Times New Roman" panose="02020603050405020304" pitchFamily="18" charset="0"/>
              </a:rPr>
              <a:t>Ratify by July 31, 2015, and close by August 30,2015</a:t>
            </a:r>
          </a:p>
        </p:txBody>
      </p:sp>
      <p:sp>
        <p:nvSpPr>
          <p:cNvPr id="3" name="Rectangle 2"/>
          <p:cNvSpPr/>
          <p:nvPr/>
        </p:nvSpPr>
        <p:spPr>
          <a:xfrm>
            <a:off x="8001000" y="2409432"/>
            <a:ext cx="2959059" cy="400110"/>
          </a:xfrm>
          <a:prstGeom prst="rect">
            <a:avLst/>
          </a:prstGeom>
        </p:spPr>
        <p:txBody>
          <a:bodyPr wrap="square">
            <a:spAutoFit/>
          </a:bodyPr>
          <a:lstStyle/>
          <a:p>
            <a:pPr algn="ctr"/>
            <a:r>
              <a:rPr lang="en-US" b="1" dirty="0">
                <a:ln>
                  <a:solidFill>
                    <a:srgbClr val="FF0000"/>
                  </a:solidFill>
                </a:ln>
                <a:solidFill>
                  <a:srgbClr val="FFFF00"/>
                </a:solidFill>
                <a:latin typeface="Times New Roman" panose="02020603050405020304" pitchFamily="18" charset="0"/>
                <a:cs typeface="Times New Roman" panose="02020603050405020304" pitchFamily="18" charset="0"/>
              </a:rPr>
              <a:t>4% Commission</a:t>
            </a:r>
          </a:p>
        </p:txBody>
      </p:sp>
      <p:sp>
        <p:nvSpPr>
          <p:cNvPr id="19" name="Rectangle 18"/>
          <p:cNvSpPr/>
          <p:nvPr/>
        </p:nvSpPr>
        <p:spPr>
          <a:xfrm>
            <a:off x="8873394" y="7400214"/>
            <a:ext cx="2959059" cy="400110"/>
          </a:xfrm>
          <a:prstGeom prst="rect">
            <a:avLst/>
          </a:prstGeom>
        </p:spPr>
        <p:txBody>
          <a:bodyPr wrap="square">
            <a:spAutoFit/>
          </a:bodyPr>
          <a:lstStyle/>
          <a:p>
            <a:pPr algn="ctr"/>
            <a:r>
              <a:rPr lang="en-US" b="1" dirty="0">
                <a:ln>
                  <a:solidFill>
                    <a:srgbClr val="FF0000"/>
                  </a:solidFill>
                </a:ln>
                <a:solidFill>
                  <a:srgbClr val="FFFF00"/>
                </a:solidFill>
                <a:latin typeface="Times New Roman" panose="02020603050405020304" pitchFamily="18" charset="0"/>
                <a:cs typeface="Times New Roman" panose="02020603050405020304" pitchFamily="18" charset="0"/>
              </a:rPr>
              <a:t>Short Sale</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42900" y="932894"/>
            <a:ext cx="3682082" cy="4909444"/>
          </a:xfrm>
          <a:prstGeom prst="rect">
            <a:avLst/>
          </a:prstGeom>
          <a:noFill/>
          <a:ln w="3175">
            <a:solidFill>
              <a:srgbClr val="008593"/>
            </a:solidFill>
          </a:ln>
          <a:extLst>
            <a:ext uri="{909E8E84-426E-40DD-AFC4-6F175D3DCCD1}">
              <a14:hiddenFill xmlns:a14="http://schemas.microsoft.com/office/drawing/2010/main">
                <a:solidFill>
                  <a:srgbClr val="FFFFFF"/>
                </a:solidFill>
              </a14:hiddenFill>
            </a:ext>
          </a:extLst>
        </p:spPr>
      </p:pic>
      <p:sp>
        <p:nvSpPr>
          <p:cNvPr id="13" name="Rectangle 12"/>
          <p:cNvSpPr/>
          <p:nvPr/>
        </p:nvSpPr>
        <p:spPr>
          <a:xfrm>
            <a:off x="4024982" y="4796407"/>
            <a:ext cx="3595018" cy="1015663"/>
          </a:xfrm>
          <a:prstGeom prst="rect">
            <a:avLst/>
          </a:prstGeom>
        </p:spPr>
        <p:txBody>
          <a:bodyPr wrap="square">
            <a:spAutoFit/>
          </a:bodyPr>
          <a:lstStyle/>
          <a:p>
            <a:pPr algn="ctr"/>
            <a:r>
              <a:rPr lang="en-US" sz="2400" b="1" dirty="0">
                <a:solidFill>
                  <a:srgbClr val="008593"/>
                </a:solidFill>
                <a:latin typeface="Times New Roman" panose="02020603050405020304" pitchFamily="18" charset="0"/>
                <a:cs typeface="Times New Roman" panose="02020603050405020304" pitchFamily="18" charset="0"/>
              </a:rPr>
              <a:t>61 Nunan Street A&amp;B</a:t>
            </a:r>
          </a:p>
          <a:p>
            <a:pPr algn="ctr"/>
            <a:r>
              <a:rPr lang="en-US" sz="1800" dirty="0">
                <a:solidFill>
                  <a:srgbClr val="008593"/>
                </a:solidFill>
                <a:latin typeface="Times New Roman" panose="02020603050405020304" pitchFamily="18" charset="0"/>
                <a:cs typeface="Times New Roman" panose="02020603050405020304" pitchFamily="18" charset="0"/>
              </a:rPr>
              <a:t>West Side ~ Charleston, SC 29403</a:t>
            </a:r>
          </a:p>
          <a:p>
            <a:pPr algn="ctr"/>
            <a:r>
              <a:rPr lang="en-US" sz="1800" dirty="0">
                <a:solidFill>
                  <a:srgbClr val="008593"/>
                </a:solidFill>
                <a:latin typeface="Times New Roman" panose="02020603050405020304" pitchFamily="18" charset="0"/>
                <a:cs typeface="Times New Roman" panose="02020603050405020304" pitchFamily="18" charset="0"/>
              </a:rPr>
              <a:t>MLS# 18033307 ~ $345,000</a:t>
            </a:r>
            <a:endParaRPr lang="en-US" sz="1800" b="1" i="1" dirty="0">
              <a:solidFill>
                <a:srgbClr val="008593"/>
              </a:solidFill>
              <a:latin typeface="Times New Roman" panose="02020603050405020304" pitchFamily="18" charset="0"/>
              <a:cs typeface="Times New Roman" panose="02020603050405020304" pitchFamily="18" charset="0"/>
            </a:endParaRPr>
          </a:p>
        </p:txBody>
      </p:sp>
      <p:sp>
        <p:nvSpPr>
          <p:cNvPr id="22" name="Rectangle 21"/>
          <p:cNvSpPr/>
          <p:nvPr/>
        </p:nvSpPr>
        <p:spPr>
          <a:xfrm>
            <a:off x="342900" y="6248400"/>
            <a:ext cx="7086600" cy="2308324"/>
          </a:xfrm>
          <a:prstGeom prst="rect">
            <a:avLst/>
          </a:prstGeom>
        </p:spPr>
        <p:txBody>
          <a:bodyPr wrap="square">
            <a:spAutoFit/>
          </a:bodyPr>
          <a:lstStyle/>
          <a:p>
            <a:pPr algn="ctr"/>
            <a:r>
              <a:rPr lang="en-US" sz="1800" dirty="0">
                <a:solidFill>
                  <a:srgbClr val="008593"/>
                </a:solidFill>
                <a:latin typeface="Times New Roman" panose="02020603050405020304" pitchFamily="18" charset="0"/>
                <a:cs typeface="Times New Roman" panose="02020603050405020304" pitchFamily="18" charset="0"/>
              </a:rPr>
              <a:t>Attention! Investors and Buyers a great opportunity to own or rent this Multifamily duplex located in Historic downtown Charleston. This duplex features 4 bedrooms, 2 full bathrooms, and two separate Kitchens. Great Location! Walking distance to the Hospital districts, Citadel Military College, College of Charleston, Brittlebank Park, Ashley River Harbor and Joe Riley Stadium. Property being sold 'AS IS CONDITION'' Owners will not make any repairs. A great opportunity to experience the pleasures of southern hospitality in the city of Charleston.</a:t>
            </a:r>
            <a:endParaRPr lang="en-US" sz="1400" i="1" dirty="0">
              <a:solidFill>
                <a:srgbClr val="008593"/>
              </a:solidFill>
              <a:latin typeface="Times New Roman" panose="02020603050405020304" pitchFamily="18" charset="0"/>
              <a:cs typeface="Times New Roman" panose="02020603050405020304" pitchFamily="18" charset="0"/>
            </a:endParaRPr>
          </a:p>
        </p:txBody>
      </p:sp>
      <p:pic>
        <p:nvPicPr>
          <p:cNvPr id="24"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241086" y="2225005"/>
            <a:ext cx="1486154" cy="1114616"/>
          </a:xfrm>
          <a:prstGeom prst="rect">
            <a:avLst/>
          </a:prstGeom>
          <a:noFill/>
          <a:ln>
            <a:solidFill>
              <a:srgbClr val="008593"/>
            </a:solidFill>
          </a:ln>
          <a:extLst>
            <a:ext uri="{909E8E84-426E-40DD-AFC4-6F175D3DCCD1}">
              <a14:hiddenFill xmlns:a14="http://schemas.microsoft.com/office/drawing/2010/main">
                <a:solidFill>
                  <a:srgbClr val="FFFFFF"/>
                </a:solidFill>
              </a14:hiddenFill>
            </a:ext>
          </a:extLst>
        </p:spPr>
      </p:pic>
      <p:pic>
        <p:nvPicPr>
          <p:cNvPr id="18" name="Picture 2">
            <a:extLst>
              <a:ext uri="{FF2B5EF4-FFF2-40B4-BE49-F238E27FC236}">
                <a16:creationId xmlns:a16="http://schemas.microsoft.com/office/drawing/2014/main" id="{E8451126-D00D-4694-8432-7CD6956A1EE0}"/>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4241086" y="932894"/>
            <a:ext cx="1486154" cy="1114616"/>
          </a:xfrm>
          <a:prstGeom prst="rect">
            <a:avLst/>
          </a:prstGeom>
          <a:noFill/>
          <a:ln>
            <a:solidFill>
              <a:srgbClr val="008593"/>
            </a:solidFill>
          </a:ln>
          <a:extLst>
            <a:ext uri="{909E8E84-426E-40DD-AFC4-6F175D3DCCD1}">
              <a14:hiddenFill xmlns:a14="http://schemas.microsoft.com/office/drawing/2010/main">
                <a:solidFill>
                  <a:srgbClr val="FFFFFF"/>
                </a:solidFill>
              </a14:hiddenFill>
            </a:ext>
          </a:extLst>
        </p:spPr>
      </p:pic>
      <p:pic>
        <p:nvPicPr>
          <p:cNvPr id="23" name="Picture 2">
            <a:extLst>
              <a:ext uri="{FF2B5EF4-FFF2-40B4-BE49-F238E27FC236}">
                <a16:creationId xmlns:a16="http://schemas.microsoft.com/office/drawing/2014/main" id="{904836BA-792C-4F6C-B866-32AC949C05D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943345" y="932894"/>
            <a:ext cx="1486154" cy="1114616"/>
          </a:xfrm>
          <a:prstGeom prst="rect">
            <a:avLst/>
          </a:prstGeom>
          <a:noFill/>
          <a:ln>
            <a:solidFill>
              <a:srgbClr val="008593"/>
            </a:solidFill>
          </a:ln>
          <a:extLst>
            <a:ext uri="{909E8E84-426E-40DD-AFC4-6F175D3DCCD1}">
              <a14:hiddenFill xmlns:a14="http://schemas.microsoft.com/office/drawing/2010/main">
                <a:solidFill>
                  <a:srgbClr val="FFFFFF"/>
                </a:solidFill>
              </a14:hiddenFill>
            </a:ext>
          </a:extLst>
        </p:spPr>
      </p:pic>
      <p:pic>
        <p:nvPicPr>
          <p:cNvPr id="27" name="Picture 2">
            <a:extLst>
              <a:ext uri="{FF2B5EF4-FFF2-40B4-BE49-F238E27FC236}">
                <a16:creationId xmlns:a16="http://schemas.microsoft.com/office/drawing/2014/main" id="{C6BF2FDC-E369-4E65-B577-C5B9A42A6C99}"/>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943345" y="2220732"/>
            <a:ext cx="1486154" cy="1114616"/>
          </a:xfrm>
          <a:prstGeom prst="rect">
            <a:avLst/>
          </a:prstGeom>
          <a:noFill/>
          <a:ln>
            <a:solidFill>
              <a:srgbClr val="008593"/>
            </a:solidFill>
          </a:ln>
          <a:extLst>
            <a:ext uri="{909E8E84-426E-40DD-AFC4-6F175D3DCCD1}">
              <a14:hiddenFill xmlns:a14="http://schemas.microsoft.com/office/drawing/2010/main">
                <a:solidFill>
                  <a:srgbClr val="FFFFFF"/>
                </a:solidFill>
              </a14:hiddenFill>
            </a:ext>
          </a:extLst>
        </p:spPr>
      </p:pic>
      <p:pic>
        <p:nvPicPr>
          <p:cNvPr id="28" name="Picture 2">
            <a:extLst>
              <a:ext uri="{FF2B5EF4-FFF2-40B4-BE49-F238E27FC236}">
                <a16:creationId xmlns:a16="http://schemas.microsoft.com/office/drawing/2014/main" id="{AC6BD782-2F1F-46B1-9349-43D66BA8D8B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241086" y="3508570"/>
            <a:ext cx="1486154" cy="1114616"/>
          </a:xfrm>
          <a:prstGeom prst="rect">
            <a:avLst/>
          </a:prstGeom>
          <a:noFill/>
          <a:ln>
            <a:solidFill>
              <a:srgbClr val="008593"/>
            </a:solidFill>
          </a:ln>
          <a:extLst>
            <a:ext uri="{909E8E84-426E-40DD-AFC4-6F175D3DCCD1}">
              <a14:hiddenFill xmlns:a14="http://schemas.microsoft.com/office/drawing/2010/main">
                <a:solidFill>
                  <a:srgbClr val="FFFFFF"/>
                </a:solidFill>
              </a14:hiddenFill>
            </a:ext>
          </a:extLst>
        </p:spPr>
      </p:pic>
      <p:pic>
        <p:nvPicPr>
          <p:cNvPr id="29" name="Picture 2">
            <a:extLst>
              <a:ext uri="{FF2B5EF4-FFF2-40B4-BE49-F238E27FC236}">
                <a16:creationId xmlns:a16="http://schemas.microsoft.com/office/drawing/2014/main" id="{B47A527F-3A39-4DF5-8730-AB7B949024D6}"/>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943345" y="3508570"/>
            <a:ext cx="1486154" cy="1114616"/>
          </a:xfrm>
          <a:prstGeom prst="rect">
            <a:avLst/>
          </a:prstGeom>
          <a:noFill/>
          <a:ln>
            <a:solidFill>
              <a:srgbClr val="008593"/>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72554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TotalTime>
  <Words>185</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Rare Opportunity! Investment Property In Historic Downtown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Opportunity!</dc:title>
  <dc:creator>CVH360</dc:creator>
  <cp:lastModifiedBy>A. Thomas Price</cp:lastModifiedBy>
  <cp:revision>31</cp:revision>
  <dcterms:created xsi:type="dcterms:W3CDTF">2006-08-16T00:00:00Z</dcterms:created>
  <dcterms:modified xsi:type="dcterms:W3CDTF">2019-01-23T19:31:05Z</dcterms:modified>
</cp:coreProperties>
</file>