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752"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2/6/2015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244"/>
            <a:ext cx="7772400" cy="682556"/>
          </a:xfrm>
        </p:spPr>
        <p:txBody>
          <a:bodyPr>
            <a:noAutofit/>
          </a:bodyPr>
          <a:lstStyle/>
          <a:p>
            <a:r>
              <a:rPr lang="en-US" sz="3200" dirty="0" err="1" smtClean="0">
                <a:latin typeface="Cambria" panose="02040503050406030204" pitchFamily="18" charset="0"/>
              </a:rPr>
              <a:t>Clearview</a:t>
            </a:r>
            <a:r>
              <a:rPr lang="en-US" sz="3200" dirty="0" smtClean="0">
                <a:latin typeface="Cambria" panose="02040503050406030204" pitchFamily="18" charset="0"/>
              </a:rPr>
              <a:t> Bargain ~ Zoned for Stiles Point</a:t>
            </a:r>
            <a:endParaRPr lang="en-US" sz="3200" dirty="0">
              <a:latin typeface="Cambria" panose="02040503050406030204" pitchFamily="18" charset="0"/>
            </a:endParaRPr>
          </a:p>
        </p:txBody>
      </p:sp>
      <p:sp>
        <p:nvSpPr>
          <p:cNvPr id="3" name="Subtitle 2"/>
          <p:cNvSpPr>
            <a:spLocks noGrp="1"/>
          </p:cNvSpPr>
          <p:nvPr>
            <p:ph type="subTitle" idx="1"/>
          </p:nvPr>
        </p:nvSpPr>
        <p:spPr>
          <a:xfrm>
            <a:off x="178037" y="6200911"/>
            <a:ext cx="7416327" cy="2590800"/>
          </a:xfrm>
        </p:spPr>
        <p:txBody>
          <a:bodyPr anchor="ctr">
            <a:normAutofit fontScale="40000" lnSpcReduction="20000"/>
          </a:bodyPr>
          <a:lstStyle/>
          <a:p>
            <a:r>
              <a:rPr lang="en-US" dirty="0">
                <a:latin typeface="Cambria" panose="02040503050406030204" pitchFamily="18" charset="0"/>
              </a:rPr>
              <a:t>Amazing opportunity to live in the heart of James Island in one of the most desirable neighborhoods! Beautiful, well maintained brick home sitting on the perfect lot in this great neighborhood of </a:t>
            </a:r>
            <a:r>
              <a:rPr lang="en-US" dirty="0" err="1">
                <a:latin typeface="Cambria" panose="02040503050406030204" pitchFamily="18" charset="0"/>
              </a:rPr>
              <a:t>Clearview</a:t>
            </a:r>
            <a:r>
              <a:rPr lang="en-US" dirty="0">
                <a:latin typeface="Cambria" panose="02040503050406030204" pitchFamily="18" charset="0"/>
              </a:rPr>
              <a:t>. As you enter the flowing open floor plan prepare to be wowed! The massive open living room flows perfectly and offers the ideal location to entertain guests. All new paint throughout gives the perfect update along with a new electric range, new dishwasher, new wood flooring in the bedrooms, NEW carpet added to the master! You will find a little piece of paradise on the rear screened-in porch overlooking the mature back yard, already set up with a patio as well as large storage shed, this is the perfect location for the fire pit! All new landscaping and fresh pine straw! There is also a brand new HVAC unit. Water heater is only two years old. The bedrooms are all large with plenty of storage and closet space, as well as three full bathrooms! This is the perfect house for anyone looking for incredible location, fantastic schools and James Island living at it's best. Just a short golf cart ride away from Sunrise Park, The James Island Yacht Club and a swim club. Five minutes to downtown and a few short minutes to Folly Beach!</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992210" y="8686800"/>
            <a:ext cx="1599215" cy="12001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2"/>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6401" r="11136"/>
          <a:stretch/>
        </p:blipFill>
        <p:spPr bwMode="auto">
          <a:xfrm>
            <a:off x="175098" y="8882303"/>
            <a:ext cx="1600200" cy="8091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8748266"/>
            <a:ext cx="7772400" cy="1077218"/>
          </a:xfrm>
          <a:prstGeom prst="rect">
            <a:avLst/>
          </a:prstGeom>
        </p:spPr>
        <p:txBody>
          <a:bodyPr wrap="square">
            <a:spAutoFit/>
          </a:bodyPr>
          <a:lstStyle/>
          <a:p>
            <a:pPr algn="ctr"/>
            <a:r>
              <a:rPr lang="en-US" sz="1600" b="1" dirty="0">
                <a:latin typeface="Cambria" panose="02040503050406030204" pitchFamily="18" charset="0"/>
              </a:rPr>
              <a:t>Dan Lorentz, Realtor</a:t>
            </a:r>
          </a:p>
          <a:p>
            <a:pPr algn="ctr"/>
            <a:r>
              <a:rPr lang="en-US" sz="1200" dirty="0" smtClean="0">
                <a:latin typeface="Cambria" panose="02040503050406030204" pitchFamily="18" charset="0"/>
              </a:rPr>
              <a:t>ERA </a:t>
            </a:r>
            <a:r>
              <a:rPr lang="en-US" sz="1200" dirty="0">
                <a:latin typeface="Cambria" panose="02040503050406030204" pitchFamily="18" charset="0"/>
              </a:rPr>
              <a:t>Agent of the Year</a:t>
            </a:r>
          </a:p>
          <a:p>
            <a:pPr algn="ctr"/>
            <a:r>
              <a:rPr lang="en-US" sz="1200" dirty="0">
                <a:latin typeface="Cambria" panose="02040503050406030204" pitchFamily="18" charset="0"/>
              </a:rPr>
              <a:t>843-532-4653</a:t>
            </a:r>
          </a:p>
          <a:p>
            <a:pPr algn="ctr"/>
            <a:r>
              <a:rPr lang="en-US" sz="1200" dirty="0">
                <a:latin typeface="Cambria" panose="02040503050406030204" pitchFamily="18" charset="0"/>
              </a:rPr>
              <a:t>dan@danlorentz.com</a:t>
            </a:r>
          </a:p>
          <a:p>
            <a:pPr algn="ctr"/>
            <a:r>
              <a:rPr lang="en-US" sz="1200" dirty="0">
                <a:latin typeface="Cambria" panose="02040503050406030204" pitchFamily="18" charset="0"/>
              </a:rPr>
              <a:t>www.danlorentz.com</a:t>
            </a:r>
          </a:p>
        </p:txBody>
      </p:sp>
      <p:sp>
        <p:nvSpPr>
          <p:cNvPr id="6" name="Rectangle 5"/>
          <p:cNvSpPr/>
          <p:nvPr/>
        </p:nvSpPr>
        <p:spPr>
          <a:xfrm>
            <a:off x="0" y="9827010"/>
            <a:ext cx="7772400" cy="230832"/>
          </a:xfrm>
          <a:prstGeom prst="rect">
            <a:avLst/>
          </a:prstGeom>
        </p:spPr>
        <p:txBody>
          <a:bodyPr wrap="square">
            <a:spAutoFit/>
          </a:bodyPr>
          <a:lstStyle/>
          <a:p>
            <a:pPr algn="ctr"/>
            <a:r>
              <a:rPr lang="en-US" sz="900" dirty="0">
                <a:latin typeface="Cambria" panose="02040503050406030204" pitchFamily="18" charset="0"/>
              </a:rPr>
              <a:t>ERA Wilder </a:t>
            </a:r>
            <a:r>
              <a:rPr lang="en-US" sz="900" dirty="0" smtClean="0">
                <a:latin typeface="Cambria" panose="02040503050406030204" pitchFamily="18" charset="0"/>
              </a:rPr>
              <a:t>Realty, 125-F </a:t>
            </a:r>
            <a:r>
              <a:rPr lang="en-US" sz="900" dirty="0" err="1">
                <a:latin typeface="Cambria" panose="02040503050406030204" pitchFamily="18" charset="0"/>
              </a:rPr>
              <a:t>Wappoo</a:t>
            </a:r>
            <a:r>
              <a:rPr lang="en-US" sz="900" dirty="0">
                <a:latin typeface="Cambria" panose="02040503050406030204" pitchFamily="18" charset="0"/>
              </a:rPr>
              <a:t> Creek </a:t>
            </a:r>
            <a:r>
              <a:rPr lang="en-US" sz="900" dirty="0" smtClean="0">
                <a:latin typeface="Cambria" panose="02040503050406030204" pitchFamily="18" charset="0"/>
              </a:rPr>
              <a:t>Dr, Charleston</a:t>
            </a:r>
            <a:r>
              <a:rPr lang="en-US" sz="900" dirty="0">
                <a:latin typeface="Cambria" panose="02040503050406030204" pitchFamily="18" charset="0"/>
              </a:rPr>
              <a:t>, SC </a:t>
            </a:r>
            <a:r>
              <a:rPr lang="en-US" sz="900" dirty="0" smtClean="0">
                <a:latin typeface="Cambria" panose="02040503050406030204" pitchFamily="18" charset="0"/>
              </a:rPr>
              <a:t>29412</a:t>
            </a:r>
            <a:endParaRPr lang="en-US" sz="900" dirty="0">
              <a:latin typeface="Cambria" panose="02040503050406030204" pitchFamily="18" charset="0"/>
            </a:endParaRPr>
          </a:p>
        </p:txBody>
      </p:sp>
      <p:pic>
        <p:nvPicPr>
          <p:cNvPr id="7" name="Picture 6"/>
          <p:cNvPicPr>
            <a:picLocks noChangeAspect="1"/>
          </p:cNvPicPr>
          <p:nvPr/>
        </p:nvPicPr>
        <p:blipFill rotWithShape="1">
          <a:blip r:embed="rId4">
            <a:extLst>
              <a:ext uri="{28A0092B-C50C-407E-A947-70E740481C1C}">
                <a14:useLocalDpi xmlns:a14="http://schemas.microsoft.com/office/drawing/2010/main" val="0"/>
              </a:ext>
            </a:extLst>
          </a:blip>
          <a:srcRect l="1653" t="15374" b="29422"/>
          <a:stretch/>
        </p:blipFill>
        <p:spPr>
          <a:xfrm>
            <a:off x="0" y="1524000"/>
            <a:ext cx="7772400" cy="3247571"/>
          </a:xfrm>
          <a:prstGeom prst="rect">
            <a:avLst/>
          </a:prstGeom>
          <a:ln w="38100">
            <a:noFill/>
          </a:ln>
        </p:spPr>
      </p:pic>
      <p:sp>
        <p:nvSpPr>
          <p:cNvPr id="8" name="Rectangle 7"/>
          <p:cNvSpPr/>
          <p:nvPr/>
        </p:nvSpPr>
        <p:spPr>
          <a:xfrm>
            <a:off x="838200" y="5444138"/>
            <a:ext cx="6096000" cy="800219"/>
          </a:xfrm>
          <a:prstGeom prst="rect">
            <a:avLst/>
          </a:prstGeom>
        </p:spPr>
        <p:txBody>
          <a:bodyPr wrap="square">
            <a:spAutoFit/>
          </a:bodyPr>
          <a:lstStyle/>
          <a:p>
            <a:pPr algn="ctr"/>
            <a:r>
              <a:rPr lang="en-US" sz="2800" b="1" dirty="0" smtClean="0">
                <a:latin typeface="Cambria" panose="02040503050406030204" pitchFamily="18" charset="0"/>
              </a:rPr>
              <a:t>620 </a:t>
            </a:r>
            <a:r>
              <a:rPr lang="en-US" sz="2800" b="1" dirty="0" err="1" smtClean="0">
                <a:latin typeface="Cambria" panose="02040503050406030204" pitchFamily="18" charset="0"/>
              </a:rPr>
              <a:t>Clearview</a:t>
            </a:r>
            <a:r>
              <a:rPr lang="en-US" sz="2800" b="1" dirty="0" smtClean="0">
                <a:latin typeface="Cambria" panose="02040503050406030204" pitchFamily="18" charset="0"/>
              </a:rPr>
              <a:t> Dr</a:t>
            </a:r>
          </a:p>
          <a:p>
            <a:pPr algn="ctr"/>
            <a:r>
              <a:rPr lang="en-US" sz="1800" b="1" dirty="0" err="1" smtClean="0">
                <a:latin typeface="Cambria" panose="02040503050406030204" pitchFamily="18" charset="0"/>
              </a:rPr>
              <a:t>Clearview</a:t>
            </a:r>
            <a:r>
              <a:rPr lang="en-US" sz="1800" b="1" dirty="0" smtClean="0">
                <a:latin typeface="Cambria" panose="02040503050406030204" pitchFamily="18" charset="0"/>
              </a:rPr>
              <a:t> – Charleston – MLS# </a:t>
            </a:r>
            <a:r>
              <a:rPr lang="en-US" sz="1800" b="1" dirty="0">
                <a:latin typeface="Cambria" panose="02040503050406030204" pitchFamily="18" charset="0"/>
              </a:rPr>
              <a:t>15002919 </a:t>
            </a:r>
            <a:r>
              <a:rPr lang="en-US" sz="1800" b="1" dirty="0" smtClean="0">
                <a:latin typeface="Cambria" panose="02040503050406030204" pitchFamily="18" charset="0"/>
              </a:rPr>
              <a:t>- $299,500</a:t>
            </a:r>
            <a:endParaRPr lang="en-US" sz="1800" b="1" dirty="0">
              <a:latin typeface="Cambria" panose="02040503050406030204" pitchFamily="18" charset="0"/>
            </a:endParaRPr>
          </a:p>
        </p:txBody>
      </p:sp>
      <p:pic>
        <p:nvPicPr>
          <p:cNvPr id="9" name="Picture 8"/>
          <p:cNvPicPr>
            <a:picLocks noChangeAspect="1"/>
          </p:cNvPicPr>
          <p:nvPr/>
        </p:nvPicPr>
        <p:blipFill rotWithShape="1">
          <a:blip r:embed="rId5" cstate="print">
            <a:extLst>
              <a:ext uri="{28A0092B-C50C-407E-A947-70E740481C1C}">
                <a14:useLocalDpi xmlns:a14="http://schemas.microsoft.com/office/drawing/2010/main" val="0"/>
              </a:ext>
            </a:extLst>
          </a:blip>
          <a:srcRect b="10757"/>
          <a:stretch/>
        </p:blipFill>
        <p:spPr>
          <a:xfrm>
            <a:off x="1554253" y="4447130"/>
            <a:ext cx="1554480" cy="1040454"/>
          </a:xfrm>
          <a:prstGeom prst="rect">
            <a:avLst/>
          </a:prstGeom>
          <a:ln w="3175">
            <a:solidFill>
              <a:schemeClr val="bg1"/>
            </a:solidFill>
          </a:ln>
        </p:spPr>
      </p:pic>
      <p:pic>
        <p:nvPicPr>
          <p:cNvPr id="10" name="Picture 9"/>
          <p:cNvPicPr>
            <a:picLocks noChangeAspect="1"/>
          </p:cNvPicPr>
          <p:nvPr/>
        </p:nvPicPr>
        <p:blipFill rotWithShape="1">
          <a:blip r:embed="rId6" cstate="print">
            <a:extLst>
              <a:ext uri="{28A0092B-C50C-407E-A947-70E740481C1C}">
                <a14:useLocalDpi xmlns:a14="http://schemas.microsoft.com/office/drawing/2010/main" val="0"/>
              </a:ext>
            </a:extLst>
          </a:blip>
          <a:srcRect b="10757"/>
          <a:stretch/>
        </p:blipFill>
        <p:spPr>
          <a:xfrm>
            <a:off x="4660945" y="4447130"/>
            <a:ext cx="1554480" cy="1040454"/>
          </a:xfrm>
          <a:prstGeom prst="rect">
            <a:avLst/>
          </a:prstGeom>
          <a:ln w="3175">
            <a:solidFill>
              <a:schemeClr val="bg1"/>
            </a:solidFill>
          </a:ln>
        </p:spPr>
      </p:pic>
      <p:pic>
        <p:nvPicPr>
          <p:cNvPr id="14" name="Picture 13"/>
          <p:cNvPicPr>
            <a:picLocks noChangeAspect="1"/>
          </p:cNvPicPr>
          <p:nvPr/>
        </p:nvPicPr>
        <p:blipFill rotWithShape="1">
          <a:blip r:embed="rId7" cstate="print">
            <a:extLst>
              <a:ext uri="{28A0092B-C50C-407E-A947-70E740481C1C}">
                <a14:useLocalDpi xmlns:a14="http://schemas.microsoft.com/office/drawing/2010/main" val="0"/>
              </a:ext>
            </a:extLst>
          </a:blip>
          <a:srcRect b="10757"/>
          <a:stretch/>
        </p:blipFill>
        <p:spPr>
          <a:xfrm>
            <a:off x="3107599" y="4447130"/>
            <a:ext cx="1554480" cy="1040454"/>
          </a:xfrm>
          <a:prstGeom prst="rect">
            <a:avLst/>
          </a:prstGeom>
          <a:ln w="3175">
            <a:solidFill>
              <a:schemeClr val="bg1"/>
            </a:solidFill>
          </a:ln>
        </p:spPr>
      </p:pic>
      <p:pic>
        <p:nvPicPr>
          <p:cNvPr id="15" name="Picture 14"/>
          <p:cNvPicPr>
            <a:picLocks noChangeAspect="1"/>
          </p:cNvPicPr>
          <p:nvPr/>
        </p:nvPicPr>
        <p:blipFill rotWithShape="1">
          <a:blip r:embed="rId8" cstate="print">
            <a:extLst>
              <a:ext uri="{28A0092B-C50C-407E-A947-70E740481C1C}">
                <a14:useLocalDpi xmlns:a14="http://schemas.microsoft.com/office/drawing/2010/main" val="0"/>
              </a:ext>
            </a:extLst>
          </a:blip>
          <a:srcRect b="10757"/>
          <a:stretch/>
        </p:blipFill>
        <p:spPr>
          <a:xfrm>
            <a:off x="-3629" y="4447130"/>
            <a:ext cx="1554480" cy="1040454"/>
          </a:xfrm>
          <a:prstGeom prst="rect">
            <a:avLst/>
          </a:prstGeom>
          <a:ln w="3175">
            <a:solidFill>
              <a:schemeClr val="bg1"/>
            </a:solidFill>
          </a:ln>
        </p:spPr>
      </p:pic>
      <p:pic>
        <p:nvPicPr>
          <p:cNvPr id="16" name="Picture 15"/>
          <p:cNvPicPr>
            <a:picLocks noChangeAspect="1"/>
          </p:cNvPicPr>
          <p:nvPr/>
        </p:nvPicPr>
        <p:blipFill rotWithShape="1">
          <a:blip r:embed="rId9" cstate="print">
            <a:extLst>
              <a:ext uri="{28A0092B-C50C-407E-A947-70E740481C1C}">
                <a14:useLocalDpi xmlns:a14="http://schemas.microsoft.com/office/drawing/2010/main" val="0"/>
              </a:ext>
            </a:extLst>
          </a:blip>
          <a:srcRect b="10757"/>
          <a:stretch/>
        </p:blipFill>
        <p:spPr>
          <a:xfrm>
            <a:off x="6217920" y="4447130"/>
            <a:ext cx="1554480" cy="1040454"/>
          </a:xfrm>
          <a:prstGeom prst="rect">
            <a:avLst/>
          </a:prstGeom>
          <a:ln w="3175">
            <a:solidFill>
              <a:schemeClr val="bg1"/>
            </a:solidFill>
          </a:ln>
        </p:spPr>
      </p:pic>
      <p:pic>
        <p:nvPicPr>
          <p:cNvPr id="18" name="Picture 17"/>
          <p:cNvPicPr>
            <a:picLocks noChangeAspect="1"/>
          </p:cNvPicPr>
          <p:nvPr/>
        </p:nvPicPr>
        <p:blipFill rotWithShape="1">
          <a:blip r:embed="rId10" cstate="print">
            <a:extLst>
              <a:ext uri="{28A0092B-C50C-407E-A947-70E740481C1C}">
                <a14:useLocalDpi xmlns:a14="http://schemas.microsoft.com/office/drawing/2010/main" val="0"/>
              </a:ext>
            </a:extLst>
          </a:blip>
          <a:srcRect b="10756"/>
          <a:stretch/>
        </p:blipFill>
        <p:spPr>
          <a:xfrm>
            <a:off x="1552438" y="685799"/>
            <a:ext cx="1554480" cy="1040455"/>
          </a:xfrm>
          <a:prstGeom prst="rect">
            <a:avLst/>
          </a:prstGeom>
          <a:ln w="3175">
            <a:solidFill>
              <a:schemeClr val="bg1"/>
            </a:solidFill>
          </a:ln>
        </p:spPr>
      </p:pic>
      <p:pic>
        <p:nvPicPr>
          <p:cNvPr id="19" name="Picture 18"/>
          <p:cNvPicPr>
            <a:picLocks noChangeAspect="1"/>
          </p:cNvPicPr>
          <p:nvPr/>
        </p:nvPicPr>
        <p:blipFill rotWithShape="1">
          <a:blip r:embed="rId11" cstate="print">
            <a:extLst>
              <a:ext uri="{28A0092B-C50C-407E-A947-70E740481C1C}">
                <a14:useLocalDpi xmlns:a14="http://schemas.microsoft.com/office/drawing/2010/main" val="0"/>
              </a:ext>
            </a:extLst>
          </a:blip>
          <a:srcRect b="10756"/>
          <a:stretch/>
        </p:blipFill>
        <p:spPr>
          <a:xfrm>
            <a:off x="4662758" y="685799"/>
            <a:ext cx="1554480" cy="1040455"/>
          </a:xfrm>
          <a:prstGeom prst="rect">
            <a:avLst/>
          </a:prstGeom>
          <a:ln w="3175">
            <a:solidFill>
              <a:schemeClr val="bg1"/>
            </a:solidFill>
          </a:ln>
        </p:spPr>
      </p:pic>
      <p:pic>
        <p:nvPicPr>
          <p:cNvPr id="20" name="Picture 19"/>
          <p:cNvPicPr>
            <a:picLocks noChangeAspect="1"/>
          </p:cNvPicPr>
          <p:nvPr/>
        </p:nvPicPr>
        <p:blipFill rotWithShape="1">
          <a:blip r:embed="rId12" cstate="print">
            <a:extLst>
              <a:ext uri="{28A0092B-C50C-407E-A947-70E740481C1C}">
                <a14:useLocalDpi xmlns:a14="http://schemas.microsoft.com/office/drawing/2010/main" val="0"/>
              </a:ext>
            </a:extLst>
          </a:blip>
          <a:srcRect b="10756"/>
          <a:stretch/>
        </p:blipFill>
        <p:spPr>
          <a:xfrm>
            <a:off x="3107598" y="685799"/>
            <a:ext cx="1554480" cy="1040455"/>
          </a:xfrm>
          <a:prstGeom prst="rect">
            <a:avLst/>
          </a:prstGeom>
          <a:ln w="3175">
            <a:solidFill>
              <a:schemeClr val="bg1"/>
            </a:solidFill>
          </a:ln>
        </p:spPr>
      </p:pic>
      <p:pic>
        <p:nvPicPr>
          <p:cNvPr id="21" name="Picture 20"/>
          <p:cNvPicPr>
            <a:picLocks noChangeAspect="1"/>
          </p:cNvPicPr>
          <p:nvPr/>
        </p:nvPicPr>
        <p:blipFill rotWithShape="1">
          <a:blip r:embed="rId13" cstate="print">
            <a:extLst>
              <a:ext uri="{28A0092B-C50C-407E-A947-70E740481C1C}">
                <a14:useLocalDpi xmlns:a14="http://schemas.microsoft.com/office/drawing/2010/main" val="0"/>
              </a:ext>
            </a:extLst>
          </a:blip>
          <a:srcRect b="10548"/>
          <a:stretch/>
        </p:blipFill>
        <p:spPr>
          <a:xfrm>
            <a:off x="-3629" y="685799"/>
            <a:ext cx="1550851" cy="1040455"/>
          </a:xfrm>
          <a:prstGeom prst="rect">
            <a:avLst/>
          </a:prstGeom>
          <a:ln w="3175">
            <a:solidFill>
              <a:schemeClr val="bg1"/>
            </a:solidFill>
          </a:ln>
        </p:spPr>
      </p:pic>
      <p:pic>
        <p:nvPicPr>
          <p:cNvPr id="22" name="Picture 21"/>
          <p:cNvPicPr>
            <a:picLocks noChangeAspect="1"/>
          </p:cNvPicPr>
          <p:nvPr/>
        </p:nvPicPr>
        <p:blipFill rotWithShape="1">
          <a:blip r:embed="rId14" cstate="print">
            <a:extLst>
              <a:ext uri="{28A0092B-C50C-407E-A947-70E740481C1C}">
                <a14:useLocalDpi xmlns:a14="http://schemas.microsoft.com/office/drawing/2010/main" val="0"/>
              </a:ext>
            </a:extLst>
          </a:blip>
          <a:srcRect b="10756"/>
          <a:stretch/>
        </p:blipFill>
        <p:spPr>
          <a:xfrm>
            <a:off x="6217920" y="685799"/>
            <a:ext cx="1554480" cy="1040455"/>
          </a:xfrm>
          <a:prstGeom prst="rect">
            <a:avLst/>
          </a:prstGeom>
          <a:ln w="3175">
            <a:solidFill>
              <a:schemeClr val="bg1"/>
            </a:solidFill>
          </a:ln>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TotalTime>
  <Words>285</Words>
  <Application>Microsoft Office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Clearview Bargain ~ Zoned for Stiles 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atp1313@gmail.com</cp:lastModifiedBy>
  <cp:revision>6</cp:revision>
  <dcterms:created xsi:type="dcterms:W3CDTF">2006-08-16T00:00:00Z</dcterms:created>
  <dcterms:modified xsi:type="dcterms:W3CDTF">2015-02-06T14:24:38Z</dcterms:modified>
</cp:coreProperties>
</file>