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936" y="471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11/17/2014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18" t="23512" r="14308" b="18353"/>
          <a:stretch/>
        </p:blipFill>
        <p:spPr bwMode="auto">
          <a:xfrm>
            <a:off x="1" y="609600"/>
            <a:ext cx="7772399" cy="393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7696200"/>
            <a:ext cx="7772400" cy="23622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336"/>
            <a:ext cx="7772400" cy="630936"/>
          </a:xfrm>
          <a:prstGeom prst="rect">
            <a:avLst/>
          </a:prstGeom>
          <a:solidFill>
            <a:srgbClr val="B2B2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3" name="Subtitle 2"/>
          <p:cNvSpPr>
            <a:spLocks noGrp="1"/>
          </p:cNvSpPr>
          <p:nvPr>
            <p:ph type="subTitle" idx="1"/>
          </p:nvPr>
        </p:nvSpPr>
        <p:spPr>
          <a:xfrm>
            <a:off x="0" y="4422053"/>
            <a:ext cx="7772400" cy="3213419"/>
          </a:xfrm>
        </p:spPr>
        <p:txBody>
          <a:bodyPr anchor="ctr">
            <a:normAutofit/>
          </a:bodyPr>
          <a:lstStyle/>
          <a:p>
            <a:r>
              <a:rPr lang="en-US" sz="1800" b="1" dirty="0"/>
              <a:t>An amazing opportunity to have tremendous presence and signage very close to downtown and prominently displayed in Mount </a:t>
            </a:r>
            <a:r>
              <a:rPr lang="en-US" sz="1800" b="1" dirty="0" smtClean="0"/>
              <a:t>Pleasant.</a:t>
            </a:r>
          </a:p>
          <a:p>
            <a:endParaRPr lang="en-US" sz="1400" dirty="0"/>
          </a:p>
          <a:p>
            <a:r>
              <a:rPr lang="en-US" sz="1400" dirty="0" smtClean="0"/>
              <a:t>This </a:t>
            </a:r>
            <a:r>
              <a:rPr lang="en-US" sz="1400" dirty="0"/>
              <a:t>property long since has a history of prominence as a successful law firm(s) location, but the floor plan provides more opportunities than meet the eye. With a potential sale lease back in play, a buyer can now occupy half the facility and have lease back income to help them plan for future growth or build investment income. Quick access to Highway 17 and Mathis Ferry make this a very attractive office building today or it hold potential for conversion to medical office that can allow a doctor or hospital group/system to establish a key location in Mt. Pleasant. The demographics of this location are very promising for many business types. Don't let your assumptions limit your vision for this property, take a tour today.</a:t>
            </a:r>
            <a:endParaRPr lang="en-US" sz="14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8000137"/>
            <a:ext cx="3576620" cy="1615827"/>
          </a:xfrm>
          <a:prstGeom prst="rect">
            <a:avLst/>
          </a:prstGeom>
        </p:spPr>
        <p:txBody>
          <a:bodyPr wrap="none">
            <a:spAutoFit/>
          </a:bodyPr>
          <a:lstStyle/>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Address</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622 JOHNNIE DODDS BLVD</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Area: </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(42) CHS-</a:t>
            </a:r>
            <a:r>
              <a:rPr lang="en-US" sz="1100" dirty="0" err="1">
                <a:solidFill>
                  <a:schemeClr val="bg1"/>
                </a:solidFill>
                <a:effectLst>
                  <a:outerShdw blurRad="38100" dist="38100" dir="2700000" algn="tl">
                    <a:srgbClr val="000000">
                      <a:alpha val="43137"/>
                    </a:srgbClr>
                  </a:outerShdw>
                </a:effectLst>
                <a:latin typeface="Eras Demi ITC" panose="020B0805030504020804" pitchFamily="34" charset="0"/>
              </a:rPr>
              <a:t>Mt.Pleasant</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South of IOP Connector</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City</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MOUNT PLEASANT</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County: Charleston</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ID: </a:t>
            </a:r>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1427300</a:t>
            </a:r>
          </a:p>
          <a:p>
            <a:pPr fontAlgn="base"/>
            <a:r>
              <a:rPr lang="en-US" sz="1100">
                <a:solidFill>
                  <a:schemeClr val="bg1"/>
                </a:solidFill>
                <a:effectLst>
                  <a:outerShdw blurRad="38100" dist="38100" dir="2700000" algn="tl">
                    <a:srgbClr val="000000">
                      <a:alpha val="43137"/>
                    </a:srgbClr>
                  </a:outerShdw>
                </a:effectLst>
                <a:latin typeface="Eras Demi ITC" panose="020B0805030504020804" pitchFamily="34" charset="0"/>
              </a:rPr>
              <a:t>Tax Map#: 514-00-00-120</a:t>
            </a:r>
            <a:endPar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Acres: </a:t>
            </a:r>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1.04</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Square Feet: 8,443</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Price: </a:t>
            </a:r>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$1,800,000</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336"/>
            <a:ext cx="5102102" cy="630936"/>
          </a:xfrm>
        </p:spPr>
        <p:txBody>
          <a:bodyPr anchor="t">
            <a:noAutofit/>
          </a:bodyPr>
          <a:lstStyle/>
          <a:p>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PRIME </a:t>
            </a: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HIGHWAY FRONTAGE &amp; SIGNAGE</a:t>
            </a: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
            </a:r>
            <a:b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b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GREAT HIGH-TRAFFIC LOCATION</a:t>
            </a:r>
            <a:endParaRPr lang="en-US" sz="1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203</Words>
  <Application>Microsoft Office PowerPoint</Application>
  <PresentationFormat>Custom</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PRIME HIGHWAY FRONTAGE &amp; SIGNAGE GREAT HIGH-TRAFFIC LOCATION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atp1313@gmail.com</cp:lastModifiedBy>
  <cp:revision>13</cp:revision>
  <dcterms:created xsi:type="dcterms:W3CDTF">2006-08-16T00:00:00Z</dcterms:created>
  <dcterms:modified xsi:type="dcterms:W3CDTF">2014-11-17T20:38:50Z</dcterms:modified>
</cp:coreProperties>
</file>