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hyperlink" Target="https://www.zillow.com/view-imx/8450b3b9-923d-4381-8a8c-6902faa0b41f?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Renovated Condo in Hanahan for $150,000</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6240 Old Point Road C14</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The Reserve at Old Point</a:t>
            </a:r>
          </a:p>
          <a:p>
            <a:pPr algn="r"/>
            <a:r>
              <a:rPr lang="en-US" sz="2200" dirty="0">
                <a:latin typeface="Futura LtCn BT" panose="020B0408020204030204" pitchFamily="34" charset="0"/>
              </a:rPr>
              <a:t>Hanahan, SC 29410</a:t>
            </a:r>
          </a:p>
          <a:p>
            <a:pPr algn="r"/>
            <a:r>
              <a:rPr lang="en-US" sz="2200" dirty="0">
                <a:latin typeface="Futura LtCn BT" panose="020B0408020204030204" pitchFamily="34" charset="0"/>
              </a:rPr>
              <a:t>MLS# 25020638</a:t>
            </a:r>
          </a:p>
          <a:p>
            <a:pPr algn="r"/>
            <a:r>
              <a:rPr lang="en-US" sz="2200" dirty="0">
                <a:latin typeface="Futura LtCn BT" panose="020B0408020204030204" pitchFamily="34" charset="0"/>
              </a:rPr>
              <a:t>$150,000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1 Beds | 1 Bath | 600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500" dirty="0">
                <a:latin typeface="Futura Lt BT" panose="020B0402020204020303" pitchFamily="34" charset="0"/>
              </a:rPr>
              <a:t>Welcome to 6240 Old Point Road Unit C14, an updated upstairs condo nestled in the heart of Hanahan. This move-in-ready unit features newer flooring, windows, HVAC system, appliances (excluding dishwasher), paint, and outlets—giving it a fresh, modern feel throughout. Located just minutes from downtown Charleston, this home offers the perfect balance of convenience and charm. You'll enjoy peaceful suburban living with quick access to everything the Lowcountry has to offer. The community itself features sought-after amenities including a pool, dock, and boat ramp, perfect for those who love the outdoors.</a:t>
            </a:r>
          </a:p>
          <a:p>
            <a:r>
              <a:rPr lang="en-US" sz="1500" dirty="0">
                <a:latin typeface="Futura Lt BT" panose="020B0402020204020303" pitchFamily="34" charset="0"/>
              </a:rPr>
              <a:t>Whether you're a first-time buyer, a seasoned investor, or anything in between, this condo presents an attractive opportunity in a rapidly growing market. With Hanahan real estate on the rise, now is the perfect time to secure your spot in this thriving community.</a:t>
            </a:r>
          </a:p>
          <a:p>
            <a:endParaRPr lang="en-US" sz="1500" dirty="0">
              <a:latin typeface="Futura Lt BT" panose="020B0402020204020303" pitchFamily="34" charset="0"/>
            </a:endParaRPr>
          </a:p>
          <a:p>
            <a:r>
              <a:rPr lang="en-US" sz="1500" b="1" dirty="0">
                <a:latin typeface="Futura Lt BT" panose="020B0402020204020303" pitchFamily="34" charset="0"/>
                <a:hlinkClick r:id="rId4"/>
              </a:rPr>
              <a:t>VIRTUAL TOUR</a:t>
            </a:r>
            <a:endParaRPr lang="en-US" sz="15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271549"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91154"/>
            <a:ext cx="1492588" cy="996096"/>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463895"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82341" y="7988374"/>
            <a:ext cx="1505622"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658597" y="3589068"/>
            <a:ext cx="1504045" cy="1002696"/>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76200" y="3588019"/>
            <a:ext cx="1507189"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4462370"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70857" y="3589068"/>
            <a:ext cx="1504045" cy="1002696"/>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1423</TotalTime>
  <Words>220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Condo in Hanahan for $150,000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112</cp:revision>
  <dcterms:created xsi:type="dcterms:W3CDTF">2006-08-16T00:00:00Z</dcterms:created>
  <dcterms:modified xsi:type="dcterms:W3CDTF">2025-07-29T02:17:04Z</dcterms:modified>
</cp:coreProperties>
</file>