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442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8/18/2016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eg"/><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hyperlink" Target="mailto:Monique@mattoneillteam.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4706"/>
          <a:stretch/>
        </p:blipFill>
        <p:spPr bwMode="auto">
          <a:xfrm>
            <a:off x="2482" y="0"/>
            <a:ext cx="7772400" cy="441960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2483" y="6327649"/>
            <a:ext cx="7772399" cy="4264152"/>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Access three boat ramps within five minutes of this 4BR, 2BA home and begin your adventure on the gorgeous 60,000 acre Lake Moultrie. Fishing, boating, kayaking, stand up and paddle, water skiing, wake boarding and canoeing are just a few fun activities that you could be enjoying in this beautiful body of water. Or take a short drive to the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Bonneau</a:t>
            </a:r>
            <a:r>
              <a:rPr lang="en-US" sz="1200" dirty="0">
                <a:solidFill>
                  <a:schemeClr val="bg2">
                    <a:lumMod val="25000"/>
                  </a:schemeClr>
                </a:solidFill>
                <a:latin typeface="Palatino Linotype" panose="02040502050505030304" pitchFamily="18" charset="0"/>
                <a:cs typeface="Times New Roman" panose="02020603050405020304" pitchFamily="18" charset="0"/>
              </a:rPr>
              <a:t> Beach public park &amp;  swimming area. </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dirty="0">
                <a:solidFill>
                  <a:schemeClr val="bg2">
                    <a:lumMod val="25000"/>
                  </a:schemeClr>
                </a:solidFill>
                <a:latin typeface="Palatino Linotype" panose="02040502050505030304" pitchFamily="18" charset="0"/>
                <a:cs typeface="Times New Roman" panose="02020603050405020304" pitchFamily="18" charset="0"/>
              </a:rPr>
              <a:t>Inside this one story home are laminate hardwood floors, tons of windows to let the natural light pour in and an open floor plan. A large front deck and massive screened-in patio are great outdoor living spaces. A walk-in closet and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full bath with dual vanity, walk-in shower and garden tub make the owner’s retreat an oasis. Your lakeside country getaway awaits you, don't miss out!</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The eat-in kitchen is very spacious with lots of counter space/cabinets, a gas range and sliders in the eat-in area leading to the screened-in patio</a:t>
            </a:r>
          </a:p>
          <a:p>
            <a:pPr marL="171450" indent="-1714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The living room has a cozy gas fireplace</a:t>
            </a:r>
          </a:p>
          <a:p>
            <a:pPr marL="171450" indent="-1714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There is a workshop in the 2 car garage</a:t>
            </a:r>
          </a:p>
          <a:p>
            <a:pPr marL="171450" indent="-1714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Francis Marion National Forest is approximately 10 minutes away</a:t>
            </a:r>
          </a:p>
          <a:p>
            <a:pPr marL="171450" indent="-1714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2 boat landings approximately 5 minutes away</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r>
              <a:rPr lang="en-US" sz="1200"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7" name="Right Brace 6"/>
          <p:cNvSpPr/>
          <p:nvPr/>
        </p:nvSpPr>
        <p:spPr>
          <a:xfrm rot="16200000">
            <a:off x="3757087" y="-2432651"/>
            <a:ext cx="263189" cy="44196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2482"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Monique </a:t>
            </a:r>
            <a:r>
              <a:rPr lang="en-US" sz="1600" dirty="0" err="1">
                <a:solidFill>
                  <a:schemeClr val="tx1"/>
                </a:solidFill>
                <a:latin typeface="Palatino Linotype" panose="02040502050505030304" pitchFamily="18" charset="0"/>
              </a:rPr>
              <a:t>Mixson</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Monique@mattoneillteam.com</a:t>
            </a:r>
            <a:r>
              <a:rPr lang="en-US" sz="1600" dirty="0">
                <a:solidFill>
                  <a:schemeClr val="tx1"/>
                </a:solidFill>
                <a:latin typeface="Palatino Linotype" panose="02040502050505030304" pitchFamily="18" charset="0"/>
              </a:rPr>
              <a:t> 843-709-4075</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82" y="4724400"/>
            <a:ext cx="2404872" cy="1603248"/>
          </a:xfrm>
          <a:prstGeom prst="rect">
            <a:avLst/>
          </a:prstGeom>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68735" y="4724400"/>
            <a:ext cx="2404872" cy="1603248"/>
          </a:xfrm>
          <a:prstGeom prst="rect">
            <a:avLst/>
          </a:prstGeom>
        </p:spPr>
      </p:pic>
      <p:sp>
        <p:nvSpPr>
          <p:cNvPr id="4" name="Rectangle 3"/>
          <p:cNvSpPr/>
          <p:nvPr/>
        </p:nvSpPr>
        <p:spPr>
          <a:xfrm>
            <a:off x="2482" y="3779835"/>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628 Barn Road</a:t>
            </a:r>
          </a:p>
          <a:p>
            <a:pPr algn="ctr"/>
            <a:r>
              <a:rPr lang="fr-FR" sz="1800" dirty="0">
                <a:solidFill>
                  <a:schemeClr val="bg2">
                    <a:lumMod val="50000"/>
                  </a:schemeClr>
                </a:solidFill>
                <a:latin typeface="Palatino Linotype" panose="02040502050505030304" pitchFamily="18" charset="0"/>
              </a:rPr>
              <a:t>Bonneau </a:t>
            </a:r>
            <a:r>
              <a:rPr lang="fr-FR" sz="1800" dirty="0" err="1">
                <a:solidFill>
                  <a:schemeClr val="bg2">
                    <a:lumMod val="50000"/>
                  </a:schemeClr>
                </a:solidFill>
                <a:latin typeface="Palatino Linotype" panose="02040502050505030304" pitchFamily="18" charset="0"/>
              </a:rPr>
              <a:t>Estates</a:t>
            </a:r>
            <a:r>
              <a:rPr lang="fr-FR" sz="1800" dirty="0">
                <a:solidFill>
                  <a:schemeClr val="bg2">
                    <a:lumMod val="50000"/>
                  </a:schemeClr>
                </a:solidFill>
                <a:latin typeface="Palatino Linotype" panose="02040502050505030304" pitchFamily="18" charset="0"/>
              </a:rPr>
              <a:t> ~ Bonneau, SC 29431 ~ MLS# 16022113 ~ $179,500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2482" y="0"/>
            <a:ext cx="7772400" cy="430887"/>
          </a:xfrm>
          <a:prstGeom prst="rect">
            <a:avLst/>
          </a:prstGeom>
          <a:noFill/>
        </p:spPr>
        <p:txBody>
          <a:bodyPr wrap="square">
            <a:spAutoFit/>
          </a:bodyPr>
          <a:lstStyle/>
          <a:p>
            <a:pPr algn="ctr"/>
            <a:r>
              <a:rPr lang="en-US" sz="2200" b="1" i="1">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Easy </a:t>
            </a:r>
            <a:r>
              <a:rPr lang="en-US" sz="22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Access to Lake Moultrie</a:t>
            </a:r>
            <a:endParaRPr lang="en-US" sz="22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85608" y="4724400"/>
            <a:ext cx="2404872" cy="1603248"/>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82" y="10592418"/>
            <a:ext cx="2404872" cy="1603248"/>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68735" y="10600190"/>
            <a:ext cx="2404872" cy="1595476"/>
          </a:xfrm>
          <a:prstGeom prst="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85609" y="10591800"/>
            <a:ext cx="2404872" cy="160386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244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2016-08-18T18:36:37Z</dcterms:modified>
</cp:coreProperties>
</file>