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p:scale>
          <a:sx n="75" d="100"/>
          <a:sy n="75" d="100"/>
        </p:scale>
        <p:origin x="2532"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9562" y="4246880"/>
            <a:ext cx="3886200" cy="20075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6957061"/>
            <a:ext cx="7772400" cy="31013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91515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6/14/2018</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99562" y="670561"/>
            <a:ext cx="6528816" cy="357631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99562" y="2145792"/>
            <a:ext cx="6528816" cy="692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6/14/2018</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99562" y="5871510"/>
            <a:ext cx="3886200" cy="17281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6/14/2018</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7772400" cy="26822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773" y="268224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01211" y="2918781"/>
            <a:ext cx="7173925" cy="2910230"/>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166006"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299562"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6/14/2018</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99562"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5"/>
          </p:nvPr>
        </p:nvSpPr>
        <p:spPr>
          <a:xfrm>
            <a:off x="4165521"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Content Placeholder 11"/>
          <p:cNvSpPr>
            <a:spLocks noGrp="1"/>
          </p:cNvSpPr>
          <p:nvPr>
            <p:ph sz="quarter" idx="14"/>
          </p:nvPr>
        </p:nvSpPr>
        <p:spPr>
          <a:xfrm>
            <a:off x="4165521"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299562"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1D8BD707-D9CF-40AE-B4C6-C98DA3205C09}" type="datetimeFigureOut">
              <a:rPr lang="en-US" smtClean="0"/>
              <a:pPr/>
              <a:t>6/14/2018</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6/14/2018</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6/14/2018</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299562" y="2145792"/>
            <a:ext cx="2874169" cy="5818504"/>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Content Placeholder 11"/>
          <p:cNvSpPr>
            <a:spLocks noGrp="1"/>
          </p:cNvSpPr>
          <p:nvPr>
            <p:ph sz="quarter" idx="14"/>
          </p:nvPr>
        </p:nvSpPr>
        <p:spPr>
          <a:xfrm>
            <a:off x="3489484" y="2145792"/>
            <a:ext cx="3979307" cy="5820461"/>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1D8BD707-D9CF-40AE-B4C6-C98DA3205C09}" type="datetimeFigureOut">
              <a:rPr lang="en-US" smtClean="0"/>
              <a:pPr/>
              <a:t>6/14/2018</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44841" y="0"/>
            <a:ext cx="3327559" cy="829818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299562" y="2346959"/>
            <a:ext cx="3886200" cy="5270081"/>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a:t>Click to edit Master text styles</a:t>
            </a:r>
          </a:p>
        </p:txBody>
      </p:sp>
      <p:sp>
        <p:nvSpPr>
          <p:cNvPr id="11" name="Rectangle 10"/>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99561" y="403638"/>
            <a:ext cx="3886200" cy="1943322"/>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6/14/2018</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562" y="335280"/>
            <a:ext cx="6528816" cy="156464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299562" y="2145792"/>
            <a:ext cx="6528816" cy="6370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9562" y="9597391"/>
            <a:ext cx="1246823" cy="36322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6/14/2018</a:t>
            </a:fld>
            <a:endParaRPr lang="en-US"/>
          </a:p>
        </p:txBody>
      </p:sp>
      <p:sp>
        <p:nvSpPr>
          <p:cNvPr id="5" name="Footer Placeholder 4"/>
          <p:cNvSpPr>
            <a:spLocks noGrp="1"/>
          </p:cNvSpPr>
          <p:nvPr>
            <p:ph type="ftr" sz="quarter" idx="3"/>
          </p:nvPr>
        </p:nvSpPr>
        <p:spPr>
          <a:xfrm>
            <a:off x="1538287" y="9597391"/>
            <a:ext cx="3473291" cy="36322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6703695" y="9597391"/>
            <a:ext cx="744855" cy="36322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rotWithShape="1">
          <a:blip r:embed="rId2">
            <a:extLst>
              <a:ext uri="{28A0092B-C50C-407E-A947-70E740481C1C}">
                <a14:useLocalDpi xmlns:a14="http://schemas.microsoft.com/office/drawing/2010/main" val="0"/>
              </a:ext>
            </a:extLst>
          </a:blip>
          <a:srcRect l="536" t="8161" r="-536" b="13006"/>
          <a:stretch/>
        </p:blipFill>
        <p:spPr>
          <a:xfrm>
            <a:off x="152400" y="7072678"/>
            <a:ext cx="4403967" cy="1949595"/>
          </a:xfrm>
          <a:prstGeom prst="rect">
            <a:avLst/>
          </a:prstGeom>
          <a:ln>
            <a:solidFill>
              <a:schemeClr val="bg2"/>
            </a:solidFill>
          </a:ln>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7772402" cy="4551406"/>
          </a:xfrm>
          <a:prstGeom prst="rect">
            <a:avLst/>
          </a:prstGeom>
        </p:spPr>
      </p:pic>
      <p:sp>
        <p:nvSpPr>
          <p:cNvPr id="2" name="Title 1"/>
          <p:cNvSpPr>
            <a:spLocks noGrp="1"/>
          </p:cNvSpPr>
          <p:nvPr>
            <p:ph type="title"/>
          </p:nvPr>
        </p:nvSpPr>
        <p:spPr>
          <a:xfrm>
            <a:off x="7341" y="1"/>
            <a:ext cx="7757718" cy="684848"/>
          </a:xfrm>
        </p:spPr>
        <p:txBody>
          <a:bodyPr anchor="t">
            <a:noAutofit/>
          </a:bodyPr>
          <a:lstStyle/>
          <a:p>
            <a:pPr algn="ctr"/>
            <a:r>
              <a:rPr lang="pt-BR" sz="2000" dirty="0">
                <a:solidFill>
                  <a:schemeClr val="tx1"/>
                </a:solidFill>
                <a:effectLst>
                  <a:outerShdw blurRad="50800" dist="38100" dir="5400000" algn="t" rotWithShape="0">
                    <a:prstClr val="black">
                      <a:alpha val="40000"/>
                    </a:prstClr>
                  </a:outerShdw>
                </a:effectLst>
                <a:latin typeface="Century Gothic" pitchFamily="34" charset="0"/>
              </a:rPr>
              <a:t>6329 Come About Way</a:t>
            </a:r>
            <a:br>
              <a:rPr lang="pt-BR" sz="2000" dirty="0">
                <a:solidFill>
                  <a:schemeClr val="tx1"/>
                </a:solidFill>
                <a:effectLst>
                  <a:outerShdw blurRad="50800" dist="38100" dir="5400000" algn="t" rotWithShape="0">
                    <a:prstClr val="black">
                      <a:alpha val="40000"/>
                    </a:prstClr>
                  </a:outerShdw>
                </a:effectLst>
                <a:latin typeface="Century Gothic" pitchFamily="34" charset="0"/>
              </a:rPr>
            </a:br>
            <a:r>
              <a:rPr lang="en-US" sz="1600" dirty="0">
                <a:solidFill>
                  <a:schemeClr val="tx1"/>
                </a:solidFill>
                <a:effectLst>
                  <a:outerShdw blurRad="50800" dist="38100" dir="5400000" algn="t" rotWithShape="0">
                    <a:prstClr val="black">
                      <a:alpha val="40000"/>
                    </a:prstClr>
                  </a:outerShdw>
                </a:effectLst>
                <a:latin typeface="Century Gothic" pitchFamily="34" charset="0"/>
              </a:rPr>
              <a:t>Romain Retreat ~ </a:t>
            </a:r>
            <a:r>
              <a:rPr lang="en-US" sz="1600" dirty="0" err="1">
                <a:solidFill>
                  <a:schemeClr val="tx1"/>
                </a:solidFill>
                <a:effectLst>
                  <a:outerShdw blurRad="50800" dist="38100" dir="5400000" algn="t" rotWithShape="0">
                    <a:prstClr val="black">
                      <a:alpha val="40000"/>
                    </a:prstClr>
                  </a:outerShdw>
                </a:effectLst>
                <a:latin typeface="Century Gothic" pitchFamily="34" charset="0"/>
              </a:rPr>
              <a:t>Awendaw</a:t>
            </a:r>
            <a:r>
              <a:rPr lang="en-US" sz="1600" dirty="0">
                <a:solidFill>
                  <a:schemeClr val="tx1"/>
                </a:solidFill>
                <a:effectLst>
                  <a:outerShdw blurRad="50800" dist="38100" dir="5400000" algn="t" rotWithShape="0">
                    <a:prstClr val="black">
                      <a:alpha val="40000"/>
                    </a:prstClr>
                  </a:outerShdw>
                </a:effectLst>
                <a:latin typeface="Century Gothic" pitchFamily="34" charset="0"/>
              </a:rPr>
              <a:t>, SC 29429</a:t>
            </a:r>
            <a:endParaRPr lang="en-US" sz="1800" dirty="0">
              <a:solidFill>
                <a:schemeClr val="tx1"/>
              </a:solidFill>
              <a:effectLst>
                <a:outerShdw blurRad="50800" dist="38100" dir="5400000" algn="t" rotWithShape="0">
                  <a:prstClr val="black">
                    <a:alpha val="40000"/>
                  </a:prstClr>
                </a:outerShdw>
              </a:effectLst>
              <a:latin typeface="Century Gothic" pitchFamily="34" charset="0"/>
            </a:endParaRPr>
          </a:p>
        </p:txBody>
      </p:sp>
      <p:sp>
        <p:nvSpPr>
          <p:cNvPr id="11" name="Rectangle 10"/>
          <p:cNvSpPr/>
          <p:nvPr/>
        </p:nvSpPr>
        <p:spPr>
          <a:xfrm>
            <a:off x="0" y="5207000"/>
            <a:ext cx="7772400" cy="1492716"/>
          </a:xfrm>
          <a:prstGeom prst="rect">
            <a:avLst/>
          </a:prstGeom>
          <a:noFill/>
          <a:ln>
            <a:noFill/>
          </a:ln>
        </p:spPr>
        <p:txBody>
          <a:bodyPr wrap="square">
            <a:spAutoFit/>
          </a:bodyPr>
          <a:lstStyle/>
          <a:p>
            <a:pPr algn="ctr"/>
            <a:r>
              <a:rPr lang="en-US" sz="1300" b="1" dirty="0">
                <a:solidFill>
                  <a:srgbClr val="002060"/>
                </a:solidFill>
                <a:latin typeface="Century Gothic" panose="020B0502020202020204" pitchFamily="34" charset="0"/>
              </a:rPr>
              <a:t>Live the ultimate Lowcountry lifestyle on your own private waterfront estate. You'll revel in the peaceful privacy afforded by the over 2 acres of land that leads to your own private dock on the Intracoastal Waterway. Located in Romain Retreat, away from it all yet minutes to the conveniences of Mount Pleasant, classic elevated Lowcountry architecture welcomes you home. Once inside, a grand entry foyer with dramatic staircase greets all who enter, while gleaming hardwood floors, crown </a:t>
            </a:r>
            <a:r>
              <a:rPr lang="en-US" sz="1300" b="1" dirty="0" err="1">
                <a:solidFill>
                  <a:srgbClr val="002060"/>
                </a:solidFill>
                <a:latin typeface="Century Gothic" panose="020B0502020202020204" pitchFamily="34" charset="0"/>
              </a:rPr>
              <a:t>mouldings</a:t>
            </a:r>
            <a:r>
              <a:rPr lang="en-US" sz="1300" b="1" dirty="0">
                <a:solidFill>
                  <a:srgbClr val="002060"/>
                </a:solidFill>
                <a:latin typeface="Century Gothic" panose="020B0502020202020204" pitchFamily="34" charset="0"/>
              </a:rPr>
              <a:t> and plantation shutters hint at the custom touches found throughout the home.</a:t>
            </a:r>
          </a:p>
        </p:txBody>
      </p:sp>
      <p:sp>
        <p:nvSpPr>
          <p:cNvPr id="12" name="Rectangle 11"/>
          <p:cNvSpPr/>
          <p:nvPr/>
        </p:nvSpPr>
        <p:spPr>
          <a:xfrm>
            <a:off x="4662395" y="7072042"/>
            <a:ext cx="3110006" cy="2031325"/>
          </a:xfrm>
          <a:prstGeom prst="rect">
            <a:avLst/>
          </a:prstGeom>
        </p:spPr>
        <p:txBody>
          <a:bodyPr wrap="square">
            <a:spAutoFit/>
          </a:bodyPr>
          <a:lstStyle/>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Asking $1,500,000</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MLS# 18015139</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4,496  </a:t>
            </a:r>
            <a:r>
              <a:rPr lang="en-US" sz="1800" dirty="0" err="1">
                <a:effectLst>
                  <a:outerShdw blurRad="38100" dist="38100" dir="2700000" algn="tl">
                    <a:srgbClr val="000000">
                      <a:alpha val="43137"/>
                    </a:srgbClr>
                  </a:outerShdw>
                </a:effectLst>
                <a:latin typeface="Century Gothic" pitchFamily="34" charset="0"/>
              </a:rPr>
              <a:t>SqFt</a:t>
            </a:r>
            <a:endParaRPr lang="en-US" sz="1800"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5 Bed/4 Full+2 ½Baths</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Deepwater Dock, Covered Pierhead, and Boatlift</a:t>
            </a:r>
          </a:p>
        </p:txBody>
      </p:sp>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3263" y="9188173"/>
            <a:ext cx="525117" cy="787676"/>
          </a:xfrm>
          <a:prstGeom prst="roundRect">
            <a:avLst/>
          </a:prstGeom>
        </p:spPr>
      </p:pic>
      <p:sp>
        <p:nvSpPr>
          <p:cNvPr id="15" name="Subtitle 2"/>
          <p:cNvSpPr txBox="1">
            <a:spLocks/>
          </p:cNvSpPr>
          <p:nvPr/>
        </p:nvSpPr>
        <p:spPr>
          <a:xfrm>
            <a:off x="760343" y="9188173"/>
            <a:ext cx="5259457"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effectLst>
                  <a:outerShdw blurRad="38100" dist="38100" dir="2700000" algn="tl">
                    <a:srgbClr val="000000">
                      <a:alpha val="43137"/>
                    </a:srgbClr>
                  </a:outerShdw>
                </a:effectLst>
                <a:latin typeface="Trebuchet MS" panose="020B0603020202020204" pitchFamily="34" charset="0"/>
              </a:rPr>
              <a:t>Don Dawson</a:t>
            </a:r>
            <a:br>
              <a:rPr lang="en-US" sz="1800" i="0" dirty="0">
                <a:effectLst>
                  <a:outerShdw blurRad="38100" dist="38100" dir="2700000" algn="tl">
                    <a:srgbClr val="000000">
                      <a:alpha val="43137"/>
                    </a:srgbClr>
                  </a:outerShdw>
                </a:effectLst>
                <a:latin typeface="Trebuchet MS" panose="020B0603020202020204" pitchFamily="34"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 • 2713 Highway 17 North • Mount Pleasant, SC 29466</a:t>
            </a:r>
          </a:p>
        </p:txBody>
      </p:sp>
      <p:sp>
        <p:nvSpPr>
          <p:cNvPr id="14" name="TextBox 13"/>
          <p:cNvSpPr txBox="1"/>
          <p:nvPr/>
        </p:nvSpPr>
        <p:spPr>
          <a:xfrm>
            <a:off x="5943600" y="9719846"/>
            <a:ext cx="1828800" cy="338554"/>
          </a:xfrm>
          <a:prstGeom prst="rect">
            <a:avLst/>
          </a:prstGeom>
          <a:noFill/>
        </p:spPr>
        <p:txBody>
          <a:bodyPr wrap="square" rtlCol="0">
            <a:spAutoFit/>
          </a:bodyPr>
          <a:lstStyle/>
          <a:p>
            <a:pPr algn="r"/>
            <a:r>
              <a:rPr lang="en-US" sz="1600" dirty="0">
                <a:effectLst>
                  <a:outerShdw blurRad="38100" dist="38100" dir="2700000" algn="tl">
                    <a:srgbClr val="000000">
                      <a:alpha val="43137"/>
                    </a:srgbClr>
                  </a:outerShdw>
                </a:effectLst>
                <a:latin typeface="Mistral" pitchFamily="66" charset="0"/>
              </a:rPr>
              <a:t>www.TeamDawsonSC.com</a:t>
            </a:r>
          </a:p>
        </p:txBody>
      </p:sp>
      <p:pic>
        <p:nvPicPr>
          <p:cNvPr id="1030" name="Picture 6" descr="http://www.bobette.net/images/logo.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236256" y="6699716"/>
            <a:ext cx="1369694" cy="913129"/>
          </a:xfrm>
          <a:prstGeom prst="rect">
            <a:avLst/>
          </a:prstGeom>
          <a:ln>
            <a:solidFill>
              <a:schemeClr val="bg2"/>
            </a:solidFill>
          </a:ln>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719120" y="6699716"/>
            <a:ext cx="1369695" cy="913130"/>
          </a:xfrm>
          <a:prstGeom prst="rect">
            <a:avLst/>
          </a:prstGeom>
          <a:ln>
            <a:solidFill>
              <a:schemeClr val="bg2"/>
            </a:solidFill>
          </a:ln>
        </p:spPr>
      </p:pic>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201983" y="6699716"/>
            <a:ext cx="1369695" cy="913130"/>
          </a:xfrm>
          <a:prstGeom prst="rect">
            <a:avLst/>
          </a:prstGeom>
          <a:ln>
            <a:solidFill>
              <a:schemeClr val="bg2"/>
            </a:solidFill>
          </a:ln>
        </p:spPr>
      </p:pic>
      <p:sp>
        <p:nvSpPr>
          <p:cNvPr id="29" name="Title 1"/>
          <p:cNvSpPr txBox="1">
            <a:spLocks/>
          </p:cNvSpPr>
          <p:nvPr/>
        </p:nvSpPr>
        <p:spPr>
          <a:xfrm>
            <a:off x="0" y="4603187"/>
            <a:ext cx="7757718" cy="654613"/>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ctr"/>
            <a:r>
              <a:rPr lang="en-US" sz="3200" dirty="0">
                <a:solidFill>
                  <a:srgbClr val="002060"/>
                </a:solidFill>
                <a:latin typeface="IncognitoMeridies" panose="00000400000000000000" pitchFamily="2" charset="0"/>
              </a:rPr>
              <a:t>Amazing Intercoastal Waterway</a:t>
            </a:r>
          </a:p>
        </p:txBody>
      </p:sp>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1065" y="136743"/>
            <a:ext cx="1027271" cy="684847"/>
          </a:xfrm>
          <a:prstGeom prst="rect">
            <a:avLst/>
          </a:prstGeom>
          <a:ln w="3175">
            <a:solidFill>
              <a:schemeClr val="tx1"/>
            </a:solidFill>
          </a:ln>
          <a:effectLst>
            <a:outerShdw blurRad="190500" algn="tl" rotWithShape="0">
              <a:srgbClr val="000000">
                <a:alpha val="70000"/>
              </a:srgb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1065" y="2834895"/>
            <a:ext cx="1027271" cy="684847"/>
          </a:xfrm>
          <a:prstGeom prst="rect">
            <a:avLst/>
          </a:prstGeom>
          <a:ln w="3175">
            <a:solidFill>
              <a:schemeClr val="tx1"/>
            </a:solidFill>
          </a:ln>
          <a:effectLst>
            <a:outerShdw blurRad="190500" algn="tl" rotWithShape="0">
              <a:srgbClr val="000000">
                <a:alpha val="70000"/>
              </a:srgbClr>
            </a:outerShdw>
          </a:effectLst>
        </p:spPr>
      </p:pic>
      <p:pic>
        <p:nvPicPr>
          <p:cNvPr id="27" name="Picture 2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1065" y="3734277"/>
            <a:ext cx="1027271" cy="684847"/>
          </a:xfrm>
          <a:prstGeom prst="rect">
            <a:avLst/>
          </a:prstGeom>
          <a:ln w="3175">
            <a:solidFill>
              <a:schemeClr val="tx1"/>
            </a:solidFill>
          </a:ln>
          <a:effectLst>
            <a:outerShdw blurRad="190500" algn="tl" rotWithShape="0">
              <a:srgbClr val="000000">
                <a:alpha val="70000"/>
              </a:srgbClr>
            </a:outerShdw>
          </a:effectLst>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1065" y="1935511"/>
            <a:ext cx="1027271" cy="684847"/>
          </a:xfrm>
          <a:prstGeom prst="rect">
            <a:avLst/>
          </a:prstGeom>
          <a:ln w="3175">
            <a:solidFill>
              <a:schemeClr val="tx1"/>
            </a:solidFill>
          </a:ln>
          <a:effectLst>
            <a:outerShdw blurRad="190500" algn="tl" rotWithShape="0">
              <a:srgbClr val="000000">
                <a:alpha val="70000"/>
              </a:srgbClr>
            </a:outerShdw>
          </a:effectLst>
        </p:spPr>
      </p:pic>
      <p:pic>
        <p:nvPicPr>
          <p:cNvPr id="31" name="Picture 3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1065" y="1036127"/>
            <a:ext cx="1027271" cy="684847"/>
          </a:xfrm>
          <a:prstGeom prst="rect">
            <a:avLst/>
          </a:prstGeom>
          <a:ln w="3175">
            <a:solidFill>
              <a:schemeClr val="tx1"/>
            </a:solidFill>
          </a:ln>
          <a:effectLst>
            <a:outerShdw blurRad="190500" algn="tl" rotWithShape="0">
              <a:srgbClr val="000000">
                <a:alpha val="70000"/>
              </a:srgbClr>
            </a:outerShdw>
          </a:effectLst>
        </p:spPr>
      </p:pic>
      <p:pic>
        <p:nvPicPr>
          <p:cNvPr id="32" name="Picture 3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634639" y="136743"/>
            <a:ext cx="1027271" cy="684847"/>
          </a:xfrm>
          <a:prstGeom prst="rect">
            <a:avLst/>
          </a:prstGeom>
          <a:ln w="3175">
            <a:solidFill>
              <a:schemeClr val="tx1"/>
            </a:solidFill>
          </a:ln>
          <a:effectLst>
            <a:outerShdw blurRad="190500" algn="tl" rotWithShape="0">
              <a:srgbClr val="000000">
                <a:alpha val="70000"/>
              </a:srgbClr>
            </a:outerShdw>
          </a:effectLst>
        </p:spPr>
      </p:pic>
      <p:pic>
        <p:nvPicPr>
          <p:cNvPr id="33" name="Picture 3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638517" y="2834418"/>
            <a:ext cx="1019515" cy="685800"/>
          </a:xfrm>
          <a:prstGeom prst="rect">
            <a:avLst/>
          </a:prstGeom>
          <a:ln w="3175">
            <a:solidFill>
              <a:schemeClr val="tx1"/>
            </a:solidFill>
          </a:ln>
          <a:effectLst>
            <a:outerShdw blurRad="190500" algn="tl" rotWithShape="0">
              <a:srgbClr val="000000">
                <a:alpha val="70000"/>
              </a:srgbClr>
            </a:outerShdw>
          </a:effectLst>
        </p:spPr>
      </p:pic>
      <p:pic>
        <p:nvPicPr>
          <p:cNvPr id="34" name="Picture 33"/>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634639" y="3734276"/>
            <a:ext cx="1027271" cy="684847"/>
          </a:xfrm>
          <a:prstGeom prst="rect">
            <a:avLst/>
          </a:prstGeom>
          <a:ln w="3175">
            <a:solidFill>
              <a:schemeClr val="tx1"/>
            </a:solidFill>
          </a:ln>
          <a:effectLst>
            <a:outerShdw blurRad="190500" algn="tl" rotWithShape="0">
              <a:srgbClr val="000000">
                <a:alpha val="70000"/>
              </a:srgbClr>
            </a:outerShdw>
          </a:effectLst>
        </p:spPr>
      </p:pic>
      <p:pic>
        <p:nvPicPr>
          <p:cNvPr id="35" name="Picture 34"/>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634639" y="1935510"/>
            <a:ext cx="1027271" cy="684847"/>
          </a:xfrm>
          <a:prstGeom prst="rect">
            <a:avLst/>
          </a:prstGeom>
          <a:ln w="3175">
            <a:solidFill>
              <a:schemeClr val="tx1"/>
            </a:solidFill>
          </a:ln>
          <a:effectLst>
            <a:outerShdw blurRad="190500" algn="tl" rotWithShape="0">
              <a:srgbClr val="000000">
                <a:alpha val="70000"/>
              </a:srgbClr>
            </a:outerShdw>
          </a:effectLst>
        </p:spPr>
      </p:pic>
      <p:pic>
        <p:nvPicPr>
          <p:cNvPr id="37" name="Picture 3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6634639" y="1036126"/>
            <a:ext cx="1027271" cy="684847"/>
          </a:xfrm>
          <a:prstGeom prst="rect">
            <a:avLst/>
          </a:prstGeom>
          <a:ln w="3175">
            <a:solidFill>
              <a:schemeClr val="tx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383330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Custom 1">
      <a:dk1>
        <a:srgbClr val="FFFFFF"/>
      </a:dk1>
      <a:lt1>
        <a:sysClr val="window" lastClr="FFFFFF"/>
      </a:lt1>
      <a:dk2>
        <a:srgbClr val="FFFFFF"/>
      </a:dk2>
      <a:lt2>
        <a:srgbClr val="FFFFFF"/>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242</TotalTime>
  <Words>138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Century Gothic</vt:lpstr>
      <vt:lpstr>Corbel</vt:lpstr>
      <vt:lpstr>IncognitoMeridies</vt:lpstr>
      <vt:lpstr>Mistral</vt:lpstr>
      <vt:lpstr>Tahoma</vt:lpstr>
      <vt:lpstr>Times New Roman</vt:lpstr>
      <vt:lpstr>Trebuchet MS</vt:lpstr>
      <vt:lpstr>Tunga</vt:lpstr>
      <vt:lpstr>Mylar</vt:lpstr>
      <vt:lpstr>6329 Come About Way Romain Retreat ~ Awendaw, SC 29429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40</cp:revision>
  <dcterms:created xsi:type="dcterms:W3CDTF">2006-08-16T00:00:00Z</dcterms:created>
  <dcterms:modified xsi:type="dcterms:W3CDTF">2018-06-14T14:32:13Z</dcterms:modified>
</cp:coreProperties>
</file>