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9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75265"/>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1286" y="451006"/>
            <a:ext cx="4571114" cy="3428336"/>
          </a:xfrm>
          <a:prstGeom prst="rect">
            <a:avLst/>
          </a:prstGeom>
          <a:ln>
            <a:solidFill>
              <a:schemeClr val="bg1"/>
            </a:solidFill>
          </a:ln>
        </p:spPr>
      </p:pic>
      <p:sp>
        <p:nvSpPr>
          <p:cNvPr id="3" name="Subtitle 2"/>
          <p:cNvSpPr>
            <a:spLocks noGrp="1"/>
          </p:cNvSpPr>
          <p:nvPr>
            <p:ph type="subTitle" idx="1"/>
          </p:nvPr>
        </p:nvSpPr>
        <p:spPr>
          <a:xfrm>
            <a:off x="1545336" y="5036871"/>
            <a:ext cx="4670298" cy="2782137"/>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PRIDE of ownership in this immaculately cared for home! The house has been extensively updated, including new cabinets, granite counter tops, backsplash, new roof, new windows, spray foam insulation in the crawl space, new bathroom, etc. The house is a 3 bed 2 bath roughly 1475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feet, w/ 200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ft</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sunroom, &amp; 400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ft</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patio, and garage. The is an upstairs kids playroom (or office) for added usable space. Fireplace. In the lush landscaped, fenced back yard there is a full 1 bed 1 bath, 600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ft</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mother in law suite. It has its own large deck highlighted by custom pergola. There is irrigating system and flag stone patio. GREAT AREA!!! There is a nice sized shed/work shop with power. There is a custom made wooden playground for the kids to enjoy. Zoned for Stiles Point Elementary!</a:t>
            </a:r>
            <a:endPar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1" y="0"/>
            <a:ext cx="7772401"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Immaculate Home in Lighthouse Point</a:t>
            </a:r>
            <a:endPar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09501"/>
            <a:ext cx="1369826" cy="1027370"/>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574" y="4009501"/>
            <a:ext cx="1369826" cy="1027370"/>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00643" y="4009501"/>
            <a:ext cx="1369826" cy="1027370"/>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01286" y="4009501"/>
            <a:ext cx="1369826" cy="1027370"/>
          </a:xfrm>
          <a:prstGeom prst="rect">
            <a:avLst/>
          </a:prstGeom>
          <a:ln>
            <a:solidFill>
              <a:schemeClr val="bg1"/>
            </a:solidFill>
          </a:ln>
        </p:spPr>
      </p:pic>
      <p:sp>
        <p:nvSpPr>
          <p:cNvPr id="11" name="Rectangle 10"/>
          <p:cNvSpPr/>
          <p:nvPr/>
        </p:nvSpPr>
        <p:spPr>
          <a:xfrm>
            <a:off x="0" y="867488"/>
            <a:ext cx="3123280"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633 Schooner </a:t>
            </a:r>
            <a:r>
              <a:rPr lang="en-US" b="1"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Road</a:t>
            </a: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Lighthouse Point</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16009165</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359,000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2,050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3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Group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 792 Folly Rd. C1 | Charleston, SC 29412</a:t>
            </a:r>
            <a:endParaRPr lang="en-US" sz="400" dirty="0">
              <a:solidFill>
                <a:schemeClr val="accent5">
                  <a:lumMod val="50000"/>
                </a:schemeClr>
              </a:solidFill>
            </a:endParaRPr>
          </a:p>
        </p:txBody>
      </p:sp>
      <p:grpSp>
        <p:nvGrpSpPr>
          <p:cNvPr id="17" name="Group 16"/>
          <p:cNvGrpSpPr/>
          <p:nvPr/>
        </p:nvGrpSpPr>
        <p:grpSpPr>
          <a:xfrm>
            <a:off x="22860" y="9076578"/>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6888803" y="9091519"/>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7811831"/>
            <a:ext cx="1369825" cy="1027369"/>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01932" y="7811831"/>
            <a:ext cx="1369825" cy="1027369"/>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00644" y="7811831"/>
            <a:ext cx="1369825" cy="1027369"/>
          </a:xfrm>
          <a:prstGeom prst="rect">
            <a:avLst/>
          </a:prstGeom>
          <a:ln>
            <a:solidFill>
              <a:schemeClr val="bg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575" y="7811831"/>
            <a:ext cx="1369825" cy="1027369"/>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201288" y="7811831"/>
            <a:ext cx="1369825" cy="1027369"/>
          </a:xfrm>
          <a:prstGeom prst="rect">
            <a:avLst/>
          </a:prstGeom>
          <a:ln>
            <a:solidFill>
              <a:schemeClr val="bg1"/>
            </a:solidFill>
          </a:ln>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801930" y="4009501"/>
            <a:ext cx="1369826" cy="1027370"/>
          </a:xfrm>
          <a:prstGeom prst="rect">
            <a:avLst/>
          </a:prstGeom>
          <a:ln>
            <a:solidFill>
              <a:schemeClr val="bg1"/>
            </a:solidFill>
          </a:ln>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5276944"/>
            <a:ext cx="1369826" cy="1027370"/>
          </a:xfrm>
          <a:prstGeom prst="rect">
            <a:avLst/>
          </a:prstGeom>
          <a:ln>
            <a:solidFill>
              <a:schemeClr val="bg1"/>
            </a:solidFill>
          </a:ln>
        </p:spPr>
      </p:pic>
      <p:pic>
        <p:nvPicPr>
          <p:cNvPr id="33" name="Picture 3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0" y="6544387"/>
            <a:ext cx="1369826" cy="1027370"/>
          </a:xfrm>
          <a:prstGeom prst="rect">
            <a:avLst/>
          </a:prstGeom>
          <a:ln>
            <a:solidFill>
              <a:schemeClr val="bg1"/>
            </a:solidFill>
          </a:ln>
        </p:spPr>
      </p:pic>
      <p:pic>
        <p:nvPicPr>
          <p:cNvPr id="34" name="Picture 3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402574" y="5276944"/>
            <a:ext cx="1369826" cy="1027370"/>
          </a:xfrm>
          <a:prstGeom prst="rect">
            <a:avLst/>
          </a:prstGeom>
          <a:ln>
            <a:solidFill>
              <a:schemeClr val="bg1"/>
            </a:solidFill>
          </a:ln>
        </p:spPr>
      </p:pic>
      <p:pic>
        <p:nvPicPr>
          <p:cNvPr id="35" name="Picture 3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402574" y="6544387"/>
            <a:ext cx="1369826" cy="102737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218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Immaculate Home in Lighthouse 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13</cp:revision>
  <dcterms:created xsi:type="dcterms:W3CDTF">2006-08-16T00:00:00Z</dcterms:created>
  <dcterms:modified xsi:type="dcterms:W3CDTF">2016-04-08T13:34:09Z</dcterms:modified>
</cp:coreProperties>
</file>