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9469D"/>
    <a:srgbClr val="19479E"/>
    <a:srgbClr val="F5831F"/>
    <a:srgbClr val="1E326A"/>
    <a:srgbClr val="FF7575"/>
    <a:srgbClr val="F5822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22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4456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9292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6633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2933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65004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713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2687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484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8920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30634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0722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72EAF3-99EF-42A4-8450-453F282A5E58}" type="datetimeFigureOut">
              <a:rPr lang="en-US" smtClean="0"/>
              <a:t>6/17/2025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93059-4BF8-41ED-A843-93DA5E7BB0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853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jpg"/><Relationship Id="rId13" Type="http://schemas.openxmlformats.org/officeDocument/2006/relationships/image" Target="../media/image9.jpg"/><Relationship Id="rId3" Type="http://schemas.openxmlformats.org/officeDocument/2006/relationships/hyperlink" Target="https://video214.com/play/0EmAxUh13ESMDbirU17y2g" TargetMode="External"/><Relationship Id="rId7" Type="http://schemas.openxmlformats.org/officeDocument/2006/relationships/image" Target="../media/image3.png"/><Relationship Id="rId12" Type="http://schemas.openxmlformats.org/officeDocument/2006/relationships/image" Target="../media/image8.jpg"/><Relationship Id="rId2" Type="http://schemas.openxmlformats.org/officeDocument/2006/relationships/hyperlink" Target="https://maps.app.goo.gl/xdBRyEC2s3iTesGc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jpg"/><Relationship Id="rId11" Type="http://schemas.openxmlformats.org/officeDocument/2006/relationships/image" Target="../media/image7.png"/><Relationship Id="rId5" Type="http://schemas.openxmlformats.org/officeDocument/2006/relationships/image" Target="../media/image1.png"/><Relationship Id="rId10" Type="http://schemas.openxmlformats.org/officeDocument/2006/relationships/image" Target="../media/image6.jpg"/><Relationship Id="rId4" Type="http://schemas.openxmlformats.org/officeDocument/2006/relationships/hyperlink" Target="https://vimeo.com/1094044095?share=copy" TargetMode="External"/><Relationship Id="rId9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8229600" cy="608979"/>
          </a:xfrm>
        </p:spPr>
        <p:txBody>
          <a:bodyPr anchor="ctr">
            <a:noAutofit/>
          </a:bodyPr>
          <a:lstStyle/>
          <a:p>
            <a:r>
              <a:rPr lang="en-US" sz="2800" b="1" dirty="0">
                <a:solidFill>
                  <a:srgbClr val="1E326A"/>
                </a:solidFill>
                <a:latin typeface="Franklin Gothic ATF" panose="020B0503060602040204" pitchFamily="34" charset="0"/>
              </a:rPr>
              <a:t>New Listing and Open House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8586" y="4762594"/>
            <a:ext cx="7952428" cy="4056672"/>
          </a:xfrm>
        </p:spPr>
        <p:txBody>
          <a:bodyPr anchor="ctr"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800" b="1" dirty="0">
                <a:solidFill>
                  <a:srgbClr val="19469D"/>
                </a:solidFill>
                <a:latin typeface="Franklin Gothic ATF" panose="020B0503060602040204" pitchFamily="34" charset="0"/>
              </a:rPr>
              <a:t>Just Listed on James Island! 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800" b="1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This rare 4BR/3BA elevated home offers stunning water views, a versatile layout with dual living areas, a screened porch, fenced yard, swim spa, and boat/RV parking. Minutes to Folly Beach &amp; Downtown Charleston!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📍 </a:t>
            </a: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  <a:hlinkClick r:id="rId2"/>
              </a:rPr>
              <a:t>634 Lynne Avenue, Charleston</a:t>
            </a:r>
            <a:endParaRPr lang="en-US" sz="1600" dirty="0">
              <a:solidFill>
                <a:srgbClr val="19469D"/>
              </a:solidFill>
              <a:latin typeface="Franklin Gothic ATF" panose="020B0503060602040204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📆 Open House: Saturday, June 21 | 1:30–3:30 PM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9469D"/>
                </a:solidFill>
                <a:latin typeface="Franklin Gothic ATF" panose="020B0503060602040204" pitchFamily="34" charset="0"/>
              </a:rPr>
              <a:t>Don’t miss this Lowcountry gem—schedule your tour today!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endParaRPr lang="en-US" sz="1600" dirty="0">
              <a:solidFill>
                <a:srgbClr val="1E326A"/>
              </a:solidFill>
              <a:latin typeface="Franklin Gothic ATF" panose="020B0503060602040204" pitchFamily="34" charset="0"/>
              <a:hlinkClick r:id="rId3"/>
            </a:endParaRP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  <a:hlinkClick r:id="rId4"/>
              </a:rPr>
              <a:t>Video Tour</a:t>
            </a:r>
            <a:r>
              <a:rPr lang="en-US" sz="1600" dirty="0">
                <a:solidFill>
                  <a:srgbClr val="1E326A"/>
                </a:solidFill>
                <a:latin typeface="Franklin Gothic ATF" panose="020B0503060602040204" pitchFamily="34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2229158" y="3414509"/>
            <a:ext cx="3771284" cy="12311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000" b="1" dirty="0">
                <a:solidFill>
                  <a:srgbClr val="F5831F"/>
                </a:solidFill>
                <a:latin typeface="Franklin Gothic ATF" panose="020B0503060602040204" pitchFamily="34" charset="0"/>
              </a:rPr>
              <a:t>634 Lynne Avenue</a:t>
            </a:r>
            <a:endParaRPr lang="en-US" sz="2000" b="1" dirty="0">
              <a:solidFill>
                <a:srgbClr val="F5831F"/>
              </a:solidFill>
              <a:latin typeface="Franklin Gothic ATF" panose="020B0503060602040204" pitchFamily="34" charset="0"/>
            </a:endParaRP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Lighthouse Point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Charleston, SC 29412</a:t>
            </a:r>
          </a:p>
          <a:p>
            <a:pPr algn="ctr"/>
            <a:r>
              <a:rPr lang="en-US" dirty="0">
                <a:solidFill>
                  <a:srgbClr val="F5831F"/>
                </a:solidFill>
                <a:latin typeface="Franklin Gothic ATF" panose="020B0503060602040204" pitchFamily="34" charset="0"/>
              </a:rPr>
              <a:t>MLS# 25016720 | $1,075,000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319B1B8F-DCEE-4128-BB88-7F5689692D63}"/>
              </a:ext>
            </a:extLst>
          </p:cNvPr>
          <p:cNvSpPr/>
          <p:nvPr/>
        </p:nvSpPr>
        <p:spPr>
          <a:xfrm>
            <a:off x="228600" y="8936245"/>
            <a:ext cx="7772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>
                <a:latin typeface="Franklin Gothic ATF" panose="020B0503060602040204" pitchFamily="34" charset="0"/>
              </a:rPr>
              <a:t>Ellen O'Neil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Broker/Owner, ABR, e-PRO, CNE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Charleston Realtor of Distinction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843-300-8530</a:t>
            </a:r>
          </a:p>
          <a:p>
            <a:pPr algn="ctr"/>
            <a:r>
              <a:rPr lang="en-US" sz="1200" dirty="0">
                <a:latin typeface="Franklin Gothic ATF" panose="020B0503060602040204" pitchFamily="34" charset="0"/>
              </a:rPr>
              <a:t>www.EllenONeilProperties.com</a:t>
            </a:r>
            <a:endParaRPr lang="en-US" dirty="0">
              <a:latin typeface="Franklin Gothic ATF" panose="020B050306060204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A00855F7-5DD9-4E0A-A245-FD11596518F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6460" y="9170203"/>
            <a:ext cx="1352702" cy="640080"/>
          </a:xfrm>
          <a:prstGeom prst="rect">
            <a:avLst/>
          </a:prstGeom>
          <a:effectLst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39265" y="654209"/>
            <a:ext cx="3751071" cy="2494009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6CF06C8-84EC-DAA5-7913-EE361CEB8B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90438" y="9170203"/>
            <a:ext cx="1406527" cy="6400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4747DAF0-BD60-4503-B8E6-9C16CD335B90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295" y="2078370"/>
            <a:ext cx="1600200" cy="10698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CF70C3F9-2C80-72F7-130C-554550DD6653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295" y="654209"/>
            <a:ext cx="1600200" cy="10698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503E7039-F2FE-5100-EFC7-27B34ABE0AD3}"/>
              </a:ext>
            </a:extLst>
          </p:cNvPr>
          <p:cNvPicPr>
            <a:picLocks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106" y="654209"/>
            <a:ext cx="1600200" cy="1069848"/>
          </a:xfrm>
          <a:prstGeom prst="rect">
            <a:avLst/>
          </a:prstGeom>
          <a:ln>
            <a:noFill/>
          </a:ln>
          <a:effectLst/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A35077D-D136-00FE-DA97-DA4139A8F1AE}"/>
              </a:ext>
            </a:extLst>
          </p:cNvPr>
          <p:cNvGrpSpPr/>
          <p:nvPr/>
        </p:nvGrpSpPr>
        <p:grpSpPr>
          <a:xfrm>
            <a:off x="6709490" y="3475849"/>
            <a:ext cx="779433" cy="1108426"/>
            <a:chOff x="6704477" y="3470276"/>
            <a:chExt cx="779433" cy="110842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E7454892-5DFC-CD4D-F677-6F96DD608AA6}"/>
                </a:ext>
              </a:extLst>
            </p:cNvPr>
            <p:cNvSpPr/>
            <p:nvPr/>
          </p:nvSpPr>
          <p:spPr>
            <a:xfrm>
              <a:off x="6704477" y="3470276"/>
              <a:ext cx="779433" cy="41549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US" sz="1050" i="1" dirty="0">
                  <a:latin typeface="Franklin Gothic ATF" panose="020B0503060602040204" pitchFamily="34" charset="0"/>
                </a:rPr>
                <a:t>Video Tour</a:t>
              </a:r>
            </a:p>
          </p:txBody>
        </p:sp>
        <p:pic>
          <p:nvPicPr>
            <p:cNvPr id="7" name="Picture 2">
              <a:hlinkClick r:id="rId4"/>
              <a:extLst>
                <a:ext uri="{FF2B5EF4-FFF2-40B4-BE49-F238E27FC236}">
                  <a16:creationId xmlns:a16="http://schemas.microsoft.com/office/drawing/2014/main" id="{81FAB4B6-02CB-ADE0-494B-5BA45354361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 bwMode="auto">
            <a:xfrm>
              <a:off x="6710145" y="3810606"/>
              <a:ext cx="768096" cy="76809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3" name="Picture 12">
            <a:extLst>
              <a:ext uri="{FF2B5EF4-FFF2-40B4-BE49-F238E27FC236}">
                <a16:creationId xmlns:a16="http://schemas.microsoft.com/office/drawing/2014/main" id="{290EB890-3D61-6602-B7A1-B75D3062D6E0}"/>
              </a:ext>
            </a:extLst>
          </p:cNvPr>
          <p:cNvPicPr>
            <a:picLocks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30295" y="3495138"/>
            <a:ext cx="1600200" cy="1069848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B861E5D4-25DE-D0FD-768B-82CF95495A38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99106" y="2078370"/>
            <a:ext cx="1600200" cy="1069848"/>
          </a:xfrm>
          <a:prstGeom prst="rect">
            <a:avLst/>
          </a:prstGeom>
          <a:ln>
            <a:noFill/>
          </a:ln>
          <a:effectLst/>
        </p:spPr>
      </p:pic>
    </p:spTree>
    <p:extLst>
      <p:ext uri="{BB962C8B-B14F-4D97-AF65-F5344CB8AC3E}">
        <p14:creationId xmlns:p14="http://schemas.microsoft.com/office/powerpoint/2010/main" val="400305951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1995</TotalTime>
  <Words>123</Words>
  <Application>Microsoft Office PowerPoint</Application>
  <PresentationFormat>Custom</PresentationFormat>
  <Paragraphs>20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Franklin Gothic ATF</vt:lpstr>
      <vt:lpstr>Office Theme</vt:lpstr>
      <vt:lpstr>New Listing and Open House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Don’t Peek…</dc:title>
  <dc:creator>A. Thomas Price</dc:creator>
  <cp:lastModifiedBy>A. Thomas Price</cp:lastModifiedBy>
  <cp:revision>118</cp:revision>
  <dcterms:created xsi:type="dcterms:W3CDTF">2016-07-16T19:46:25Z</dcterms:created>
  <dcterms:modified xsi:type="dcterms:W3CDTF">2025-06-17T16:09:16Z</dcterms:modified>
</cp:coreProperties>
</file>