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
  </p:notes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628"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6954B8-14D5-4A8A-8151-6E8181CA1BE3}" type="datetimeFigureOut">
              <a:rPr lang="en-US" smtClean="0"/>
              <a:t>10/11/2016</a:t>
            </a:fld>
            <a:endParaRPr lang="en-US"/>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58EED7-315B-4BAA-AFB3-4BA9D97B6DB6}" type="slidenum">
              <a:rPr lang="en-US" smtClean="0"/>
              <a:t>‹#›</a:t>
            </a:fld>
            <a:endParaRPr lang="en-US"/>
          </a:p>
        </p:txBody>
      </p:sp>
    </p:spTree>
    <p:extLst>
      <p:ext uri="{BB962C8B-B14F-4D97-AF65-F5344CB8AC3E}">
        <p14:creationId xmlns:p14="http://schemas.microsoft.com/office/powerpoint/2010/main" val="4003911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8EED7-315B-4BAA-AFB3-4BA9D97B6DB6}" type="slidenum">
              <a:rPr lang="en-US" smtClean="0"/>
              <a:t>1</a:t>
            </a:fld>
            <a:endParaRPr lang="en-US"/>
          </a:p>
        </p:txBody>
      </p:sp>
    </p:spTree>
    <p:extLst>
      <p:ext uri="{BB962C8B-B14F-4D97-AF65-F5344CB8AC3E}">
        <p14:creationId xmlns:p14="http://schemas.microsoft.com/office/powerpoint/2010/main" val="1855233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3682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688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587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75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914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832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679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9379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794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19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663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10/11/2016</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5530654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65" y="0"/>
            <a:ext cx="7771764" cy="10058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0800000">
            <a:off x="-1066800" y="49499"/>
            <a:ext cx="152400" cy="1371601"/>
          </a:xfrm>
          <a:prstGeom prst="rect">
            <a:avLst/>
          </a:prstGeom>
          <a:gradFill>
            <a:gsLst>
              <a:gs pos="0">
                <a:schemeClr val="bg1"/>
              </a:gs>
              <a:gs pos="48000">
                <a:srgbClr val="C00000">
                  <a:alpha val="50000"/>
                </a:srgb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83" y="9442847"/>
            <a:ext cx="7772400" cy="615553"/>
          </a:xfrm>
          <a:prstGeom prst="rect">
            <a:avLst/>
          </a:prstGeom>
        </p:spPr>
        <p:txBody>
          <a:bodyPr wrap="square">
            <a:spAutoFit/>
          </a:bodyPr>
          <a:lstStyle/>
          <a:p>
            <a:pPr algn="ctr"/>
            <a:r>
              <a:rPr lang="en-US" b="1" dirty="0"/>
              <a:t>Rick Willis </a:t>
            </a:r>
            <a:endParaRPr lang="en-US" sz="1200" dirty="0"/>
          </a:p>
          <a:p>
            <a:pPr algn="ctr"/>
            <a:r>
              <a:rPr lang="en-US" sz="1400" dirty="0"/>
              <a:t>843-327-3017 </a:t>
            </a:r>
            <a:r>
              <a:rPr lang="en-US" sz="1400" dirty="0">
                <a:latin typeface="Arial" panose="020B0604020202020204" pitchFamily="34" charset="0"/>
                <a:cs typeface="Arial" panose="020B0604020202020204" pitchFamily="34" charset="0"/>
              </a:rPr>
              <a:t>· </a:t>
            </a:r>
            <a:r>
              <a:rPr lang="en-US" sz="1400" dirty="0"/>
              <a:t>Rick@RickWillis.com </a:t>
            </a:r>
            <a:r>
              <a:rPr lang="en-US" sz="1400" dirty="0">
                <a:latin typeface="Arial" panose="020B0604020202020204" pitchFamily="34" charset="0"/>
                <a:cs typeface="Arial" panose="020B0604020202020204" pitchFamily="34" charset="0"/>
              </a:rPr>
              <a:t>· </a:t>
            </a:r>
            <a:r>
              <a:rPr lang="en-US" sz="1400" dirty="0"/>
              <a:t>The Group, LLC  </a:t>
            </a:r>
          </a:p>
        </p:txBody>
      </p:sp>
      <p:sp>
        <p:nvSpPr>
          <p:cNvPr id="4" name="Rectangle 3"/>
          <p:cNvSpPr/>
          <p:nvPr/>
        </p:nvSpPr>
        <p:spPr>
          <a:xfrm>
            <a:off x="-9366" y="80427"/>
            <a:ext cx="7781766" cy="1231106"/>
          </a:xfrm>
          <a:prstGeom prst="rect">
            <a:avLst/>
          </a:prstGeom>
        </p:spPr>
        <p:txBody>
          <a:bodyPr wrap="square">
            <a:spAutoFit/>
          </a:bodyPr>
          <a:lstStyle/>
          <a:p>
            <a:pPr algn="ctr"/>
            <a:r>
              <a:rPr lang="en-US" sz="3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Old Firehouse Restaurant</a:t>
            </a:r>
          </a:p>
          <a:p>
            <a:pPr algn="ctr"/>
            <a:r>
              <a:rPr lang="en-US"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MLS# 29982524 ~ $350,000 (Sale)</a:t>
            </a:r>
          </a:p>
          <a:p>
            <a:pPr algn="ctr"/>
            <a:r>
              <a:rPr lang="en-US"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MLS# 29985891 ~ $5,000 (Lease)</a:t>
            </a:r>
          </a:p>
        </p:txBody>
      </p:sp>
      <p:sp>
        <p:nvSpPr>
          <p:cNvPr id="17" name="Subtitle 2"/>
          <p:cNvSpPr txBox="1">
            <a:spLocks/>
          </p:cNvSpPr>
          <p:nvPr/>
        </p:nvSpPr>
        <p:spPr>
          <a:xfrm>
            <a:off x="0" y="4686131"/>
            <a:ext cx="7742715" cy="4695755"/>
          </a:xfrm>
          <a:prstGeom prst="rect">
            <a:avLst/>
          </a:prstGeom>
        </p:spPr>
        <p:txBody>
          <a:bodyPr vert="horz" lIns="91440" tIns="45720" rIns="91440" bIns="45720" numCol="1"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600" dirty="0">
                <a:solidFill>
                  <a:schemeClr val="bg1"/>
                </a:solidFill>
              </a:rPr>
              <a:t>Old Firehouse Restaurant, open since 2002, is located in the heart of Hollywood, a short drive south from Citadel Mall and I-526. The former firehouse built in the 1950’s has been transformed into a cozy small town meeting place with an open kitchen, bar, and dining room. As you enter the building and look up, you can still see the original firehouse doors and firehouse t-shirts from around the world and on the walls. The loyal patrons enjoy the variety of the menu when they choose seafood, beef, chicken, pasta, burgers, and wood-fired pizza.</a:t>
            </a:r>
          </a:p>
          <a:p>
            <a:endParaRPr lang="en-US" sz="1600" dirty="0">
              <a:solidFill>
                <a:schemeClr val="bg1"/>
              </a:solidFill>
            </a:endParaRPr>
          </a:p>
          <a:p>
            <a:pPr marL="285750" indent="-285750" algn="l">
              <a:buFont typeface="Arial" panose="020B0604020202020204" pitchFamily="34" charset="0"/>
              <a:buChar char="•"/>
            </a:pPr>
            <a:r>
              <a:rPr lang="en-US" sz="1600" dirty="0">
                <a:solidFill>
                  <a:schemeClr val="bg1"/>
                </a:solidFill>
              </a:rPr>
              <a:t>Located just a couple miles from Hwy 17, near the intersection of Hwy 162 &amp; 165</a:t>
            </a:r>
          </a:p>
          <a:p>
            <a:pPr marL="285750" indent="-285750" algn="l">
              <a:buFont typeface="Arial" panose="020B0604020202020204" pitchFamily="34" charset="0"/>
              <a:buChar char="•"/>
            </a:pPr>
            <a:r>
              <a:rPr lang="en-US" sz="1600" dirty="0">
                <a:solidFill>
                  <a:schemeClr val="bg1"/>
                </a:solidFill>
              </a:rPr>
              <a:t>2,740 square feet</a:t>
            </a:r>
          </a:p>
          <a:p>
            <a:pPr marL="285750" indent="-285750" algn="l">
              <a:buFont typeface="Arial" panose="020B0604020202020204" pitchFamily="34" charset="0"/>
              <a:buChar char="•"/>
            </a:pPr>
            <a:r>
              <a:rPr lang="en-US" sz="1600" dirty="0">
                <a:solidFill>
                  <a:schemeClr val="bg1"/>
                </a:solidFill>
              </a:rPr>
              <a:t>Owner financing considered</a:t>
            </a:r>
          </a:p>
          <a:p>
            <a:pPr marL="285750" indent="-285750" algn="l">
              <a:buFont typeface="Arial" panose="020B0604020202020204" pitchFamily="34" charset="0"/>
              <a:buChar char="•"/>
            </a:pPr>
            <a:r>
              <a:rPr lang="en-US" sz="1600" dirty="0">
                <a:solidFill>
                  <a:schemeClr val="bg1"/>
                </a:solidFill>
              </a:rPr>
              <a:t>100% interior renovation in 2001</a:t>
            </a:r>
          </a:p>
          <a:p>
            <a:pPr marL="285750" indent="-285750" algn="l">
              <a:buFont typeface="Arial" panose="020B0604020202020204" pitchFamily="34" charset="0"/>
              <a:buChar char="•"/>
            </a:pPr>
            <a:r>
              <a:rPr lang="en-US" sz="1600" dirty="0">
                <a:solidFill>
                  <a:schemeClr val="bg1"/>
                </a:solidFill>
              </a:rPr>
              <a:t>Asking price for business $200,000/building $350,000</a:t>
            </a:r>
          </a:p>
          <a:p>
            <a:pPr marL="285750" indent="-285750">
              <a:buFont typeface="Arial" panose="020B0604020202020204" pitchFamily="34" charset="0"/>
              <a:buChar char="•"/>
            </a:pPr>
            <a:endParaRPr lang="en-US" sz="1600" dirty="0">
              <a:solidFill>
                <a:schemeClr val="bg1"/>
              </a:solidFill>
            </a:endParaRPr>
          </a:p>
          <a:p>
            <a:r>
              <a:rPr lang="en-US" sz="1600" dirty="0">
                <a:solidFill>
                  <a:schemeClr val="bg1"/>
                </a:solidFill>
              </a:rPr>
              <a:t>Owners will lease the business, sell the business…lease-purchase the building or sell both the business and the building. Owners willing to be creative!! </a:t>
            </a:r>
            <a:br>
              <a:rPr lang="en-US" sz="1600" dirty="0">
                <a:solidFill>
                  <a:schemeClr val="bg1"/>
                </a:solidFill>
              </a:rPr>
            </a:br>
            <a:r>
              <a:rPr lang="en-US" sz="1600" i="1" dirty="0">
                <a:solidFill>
                  <a:schemeClr val="bg1"/>
                </a:solidFill>
              </a:rPr>
              <a:t>Property Not For Sale without Business being sold to same person or another party</a:t>
            </a:r>
          </a:p>
        </p:txBody>
      </p:sp>
      <p:sp>
        <p:nvSpPr>
          <p:cNvPr id="2" name="Rectangle 1"/>
          <p:cNvSpPr/>
          <p:nvPr/>
        </p:nvSpPr>
        <p:spPr>
          <a:xfrm>
            <a:off x="7804626" y="8858667"/>
            <a:ext cx="7371398" cy="523220"/>
          </a:xfrm>
          <a:prstGeom prst="rect">
            <a:avLst/>
          </a:prstGeom>
        </p:spPr>
        <p:txBody>
          <a:bodyPr wrap="square">
            <a:spAutoFit/>
          </a:bodyPr>
          <a:lstStyle/>
          <a:p>
            <a:pPr algn="ctr"/>
            <a:r>
              <a:rPr lang="en-US" sz="1400" b="1" dirty="0"/>
              <a:t>You better hurry…this home may very well have multiple offers</a:t>
            </a:r>
            <a:br>
              <a:rPr lang="en-US" sz="1400" b="1" dirty="0"/>
            </a:br>
            <a:r>
              <a:rPr lang="en-US" sz="1400" b="1" dirty="0"/>
              <a:t>the first weekend it's offered for sale.</a:t>
            </a:r>
          </a:p>
        </p:txBody>
      </p:sp>
      <p:sp>
        <p:nvSpPr>
          <p:cNvPr id="15" name="Rectangle 14"/>
          <p:cNvSpPr/>
          <p:nvPr/>
        </p:nvSpPr>
        <p:spPr>
          <a:xfrm>
            <a:off x="8153400" y="3779693"/>
            <a:ext cx="4436191" cy="830997"/>
          </a:xfrm>
          <a:prstGeom prst="rect">
            <a:avLst/>
          </a:prstGeom>
          <a:solidFill>
            <a:schemeClr val="tx2"/>
          </a:solidFill>
          <a:ln w="19050" cap="sq" cmpd="thinThick">
            <a:noFill/>
            <a:miter lim="800000"/>
          </a:ln>
        </p:spPr>
        <p:txBody>
          <a:bodyPr wrap="square">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First class all the way!!!</a:t>
            </a:r>
          </a:p>
          <a:p>
            <a:pPr algn="ct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Truly a 10 on a 10 point scale</a:t>
            </a:r>
            <a:endParaRPr lang="en-US" sz="1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0" name="Group 19"/>
          <p:cNvGrpSpPr/>
          <p:nvPr/>
        </p:nvGrpSpPr>
        <p:grpSpPr>
          <a:xfrm>
            <a:off x="-2669124" y="1182534"/>
            <a:ext cx="1384578" cy="1761709"/>
            <a:chOff x="1663422" y="845259"/>
            <a:chExt cx="1384578" cy="1761709"/>
          </a:xfrm>
          <a:effectLst>
            <a:outerShdw blurRad="50800" dist="38100" dir="2700000" algn="tl" rotWithShape="0">
              <a:prstClr val="black">
                <a:alpha val="40000"/>
              </a:prstClr>
            </a:outerShdw>
          </a:effectLst>
        </p:grpSpPr>
        <p:sp>
          <p:nvSpPr>
            <p:cNvPr id="21" name="Diagonal Stripe 20"/>
            <p:cNvSpPr/>
            <p:nvPr/>
          </p:nvSpPr>
          <p:spPr>
            <a:xfrm>
              <a:off x="1663422" y="1181355"/>
              <a:ext cx="1384578" cy="1425613"/>
            </a:xfrm>
            <a:prstGeom prst="diagStrip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rot="18811961">
              <a:off x="1309823" y="1391754"/>
              <a:ext cx="1739322" cy="646331"/>
            </a:xfrm>
            <a:prstGeom prst="rect">
              <a:avLst/>
            </a:prstGeom>
          </p:spPr>
          <p:txBody>
            <a:bodyPr wrap="none">
              <a:spAutoFit/>
            </a:bodyPr>
            <a:lstStyle/>
            <a:p>
              <a:pPr algn="ctr"/>
              <a:r>
                <a:rPr lang="en-US" sz="1800" b="1" i="1" dirty="0">
                  <a:ln w="3175">
                    <a:noFill/>
                  </a:ln>
                  <a:solidFill>
                    <a:srgbClr val="FF0000"/>
                  </a:solidFill>
                </a:rPr>
                <a:t>$40,000</a:t>
              </a:r>
            </a:p>
            <a:p>
              <a:pPr algn="ctr"/>
              <a:r>
                <a:rPr lang="en-US" sz="1800" b="1" i="1" dirty="0">
                  <a:ln w="3175">
                    <a:noFill/>
                  </a:ln>
                  <a:solidFill>
                    <a:srgbClr val="FF0000"/>
                  </a:solidFill>
                </a:rPr>
                <a:t>Price Reduction!</a:t>
              </a:r>
            </a:p>
          </p:txBody>
        </p:sp>
      </p:gr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0400" y="4979671"/>
            <a:ext cx="1828798" cy="1371599"/>
          </a:xfrm>
          <a:prstGeom prst="rect">
            <a:avLst/>
          </a:prstGeom>
          <a:solidFill>
            <a:srgbClr val="FFFFFF">
              <a:shade val="85000"/>
            </a:srgbClr>
          </a:solidFill>
          <a:ln w="190500" cap="rnd">
            <a:noFill/>
          </a:ln>
          <a:effectLst/>
          <a:scene3d>
            <a:camera prst="orthographicFront">
              <a:rot lat="0" lon="0" rev="0"/>
            </a:camera>
            <a:lightRig rig="glow" dir="t">
              <a:rot lat="0" lon="0" rev="14100000"/>
            </a:lightRig>
          </a:scene3d>
          <a:sp3d prstMaterial="softEdge">
            <a:bevelT w="127000" prst="artDeco"/>
          </a:sp3d>
        </p:spPr>
      </p:pic>
      <p:sp>
        <p:nvSpPr>
          <p:cNvPr id="3" name="Rectangle 2"/>
          <p:cNvSpPr/>
          <p:nvPr/>
        </p:nvSpPr>
        <p:spPr>
          <a:xfrm>
            <a:off x="-9366" y="4193689"/>
            <a:ext cx="7781766" cy="492443"/>
          </a:xfrm>
          <a:prstGeom prst="rect">
            <a:avLst/>
          </a:prstGeom>
        </p:spPr>
        <p:txBody>
          <a:bodyPr wrap="square">
            <a:spAutoFit/>
          </a:bodyPr>
          <a:lstStyle/>
          <a:p>
            <a:pPr algn="ctr"/>
            <a:r>
              <a:rPr lang="en-US" sz="2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6350 Highway 162, Hollywood, SC 29449</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3181" y="6154578"/>
            <a:ext cx="1828798" cy="1371599"/>
          </a:xfrm>
          <a:prstGeom prst="rect">
            <a:avLst/>
          </a:prstGeom>
          <a:solidFill>
            <a:srgbClr val="FFFFFF">
              <a:shade val="85000"/>
            </a:srgbClr>
          </a:solidFill>
          <a:ln w="190500" cap="rnd">
            <a:noFill/>
          </a:ln>
          <a:effectLst/>
          <a:scene3d>
            <a:camera prst="orthographicFront">
              <a:rot lat="0" lon="0" rev="0"/>
            </a:camera>
            <a:lightRig rig="glow" dir="t">
              <a:rot lat="0" lon="0" rev="14100000"/>
            </a:lightRig>
          </a:scene3d>
          <a:sp3d prstMaterial="softEdge">
            <a:bevelT w="127000" prst="artDeco"/>
          </a:sp3d>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800" y="4979671"/>
            <a:ext cx="1828798" cy="1371599"/>
          </a:xfrm>
          <a:prstGeom prst="rect">
            <a:avLst/>
          </a:prstGeom>
          <a:solidFill>
            <a:srgbClr val="FFFFFF">
              <a:shade val="85000"/>
            </a:srgbClr>
          </a:solidFill>
          <a:ln w="190500" cap="rnd">
            <a:noFill/>
          </a:ln>
          <a:effectLst/>
          <a:scene3d>
            <a:camera prst="orthographicFront">
              <a:rot lat="0" lon="0" rev="0"/>
            </a:camera>
            <a:lightRig rig="glow" dir="t">
              <a:rot lat="0" lon="0" rev="14100000"/>
            </a:lightRig>
          </a:scene3d>
          <a:sp3d prstMaterial="softEdge">
            <a:bevelT w="127000" prst="artDeco"/>
          </a:sp3d>
        </p:spPr>
      </p:pic>
      <p:grpSp>
        <p:nvGrpSpPr>
          <p:cNvPr id="6" name="Group 5"/>
          <p:cNvGrpSpPr/>
          <p:nvPr/>
        </p:nvGrpSpPr>
        <p:grpSpPr>
          <a:xfrm>
            <a:off x="88796" y="1366394"/>
            <a:ext cx="7579355" cy="2828797"/>
            <a:chOff x="88796" y="1366394"/>
            <a:chExt cx="7579355" cy="2828797"/>
          </a:xfrm>
        </p:grpSpPr>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1917" y="1366394"/>
              <a:ext cx="3779199" cy="2827295"/>
            </a:xfrm>
            <a:prstGeom prst="rect">
              <a:avLst/>
            </a:prstGeom>
            <a:solidFill>
              <a:srgbClr val="FFFFFF">
                <a:shade val="85000"/>
              </a:srgbClr>
            </a:solidFill>
            <a:ln w="19050" cap="rnd">
              <a:noFill/>
            </a:ln>
            <a:effectLst/>
            <a:scene3d>
              <a:camera prst="orthographicFront">
                <a:rot lat="0" lon="0" rev="0"/>
              </a:camera>
              <a:lightRig rig="glow" dir="t">
                <a:rot lat="0" lon="0" rev="14100000"/>
              </a:lightRig>
            </a:scene3d>
            <a:sp3d prstMaterial="softEdge">
              <a:bevelT w="127000" prst="artDeco"/>
            </a:sp3d>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82" y="1366394"/>
              <a:ext cx="1828798" cy="1371599"/>
            </a:xfrm>
            <a:prstGeom prst="rect">
              <a:avLst/>
            </a:prstGeom>
            <a:solidFill>
              <a:srgbClr val="FFFFFF">
                <a:shade val="85000"/>
              </a:srgbClr>
            </a:solidFill>
            <a:ln w="190500" cap="rnd">
              <a:noFill/>
            </a:ln>
            <a:effectLst/>
            <a:scene3d>
              <a:camera prst="orthographicFront">
                <a:rot lat="0" lon="0" rev="0"/>
              </a:camera>
              <a:lightRig rig="glow" dir="t">
                <a:rot lat="0" lon="0" rev="14100000"/>
              </a:lightRig>
            </a:scene3d>
            <a:sp3d prstMaterial="softEdge">
              <a:bevelT w="127000" prst="artDeco"/>
            </a:sp3d>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39353" y="2823593"/>
              <a:ext cx="1828798" cy="1371598"/>
            </a:xfrm>
            <a:prstGeom prst="rect">
              <a:avLst/>
            </a:prstGeom>
            <a:solidFill>
              <a:srgbClr val="FFFFFF">
                <a:shade val="85000"/>
              </a:srgbClr>
            </a:solidFill>
            <a:ln w="190500" cap="rnd">
              <a:noFill/>
            </a:ln>
            <a:effectLst/>
            <a:scene3d>
              <a:camera prst="orthographicFront">
                <a:rot lat="0" lon="0" rev="0"/>
              </a:camera>
              <a:lightRig rig="glow" dir="t">
                <a:rot lat="0" lon="0" rev="14100000"/>
              </a:lightRig>
            </a:scene3d>
            <a:sp3d prstMaterial="softEdge">
              <a:bevelT w="127000" prst="artDeco"/>
            </a:sp3d>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796" y="2823592"/>
              <a:ext cx="1828798" cy="1371599"/>
            </a:xfrm>
            <a:prstGeom prst="rect">
              <a:avLst/>
            </a:prstGeom>
            <a:solidFill>
              <a:srgbClr val="FFFFFF">
                <a:shade val="85000"/>
              </a:srgbClr>
            </a:solidFill>
            <a:ln w="190500" cap="rnd">
              <a:noFill/>
            </a:ln>
            <a:effectLst/>
            <a:scene3d>
              <a:camera prst="orthographicFront">
                <a:rot lat="0" lon="0" rev="0"/>
              </a:camera>
              <a:lightRig rig="glow" dir="t">
                <a:rot lat="0" lon="0" rev="14100000"/>
              </a:lightRig>
            </a:scene3d>
            <a:sp3d prstMaterial="softEdge">
              <a:bevelT w="127000" prst="artDeco"/>
            </a:sp3d>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39353" y="1366394"/>
              <a:ext cx="1828798" cy="1371599"/>
            </a:xfrm>
            <a:prstGeom prst="rect">
              <a:avLst/>
            </a:prstGeom>
            <a:solidFill>
              <a:srgbClr val="FFFFFF">
                <a:shade val="85000"/>
              </a:srgbClr>
            </a:solidFill>
            <a:ln w="190500" cap="rnd">
              <a:noFill/>
            </a:ln>
            <a:effectLst/>
            <a:scene3d>
              <a:camera prst="orthographicFront">
                <a:rot lat="0" lon="0" rev="0"/>
              </a:camera>
              <a:lightRig rig="glow" dir="t">
                <a:rot lat="0" lon="0" rev="14100000"/>
              </a:lightRig>
            </a:scene3d>
            <a:sp3d prstMaterial="softEdge">
              <a:bevelT w="127000" prst="artDeco"/>
            </a:sp3d>
          </p:spPr>
        </p:pic>
      </p:grpSp>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52445" y="6351270"/>
            <a:ext cx="1828798" cy="1371599"/>
          </a:xfrm>
          <a:prstGeom prst="rect">
            <a:avLst/>
          </a:prstGeom>
          <a:solidFill>
            <a:srgbClr val="FFFFFF">
              <a:shade val="85000"/>
            </a:srgbClr>
          </a:solidFill>
          <a:ln w="190500" cap="rnd">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2001543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1308</TotalTime>
  <Words>241</Words>
  <Application>Microsoft Office PowerPoint</Application>
  <PresentationFormat>Custom</PresentationFormat>
  <Paragraphs>21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1510 Hwy 17 N MLS# 1414766 $1,575,000 8,593 SqFt</dc:title>
  <dc:creator>CVH360</dc:creator>
  <cp:lastModifiedBy>A. Thomas Price</cp:lastModifiedBy>
  <cp:revision>62</cp:revision>
  <dcterms:created xsi:type="dcterms:W3CDTF">2006-08-16T00:00:00Z</dcterms:created>
  <dcterms:modified xsi:type="dcterms:W3CDTF">2016-10-11T14:00:20Z</dcterms:modified>
</cp:coreProperties>
</file>