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6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2688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832" y="1930402"/>
            <a:ext cx="4965726" cy="443944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832" y="6369840"/>
            <a:ext cx="4965726" cy="114856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1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3" y="6400783"/>
            <a:ext cx="4965725" cy="755651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9832" y="914400"/>
            <a:ext cx="4965726" cy="48542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2" y="7156433"/>
            <a:ext cx="4965725" cy="658283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75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2" y="1930400"/>
            <a:ext cx="4965726" cy="2641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2" y="4876800"/>
            <a:ext cx="4965726" cy="31496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32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057" y="1930401"/>
            <a:ext cx="4500787" cy="309019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90898" y="5020599"/>
            <a:ext cx="4087403" cy="456232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2" y="5800876"/>
            <a:ext cx="4965726" cy="2235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5423" y="1295005"/>
            <a:ext cx="451193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49768" y="3485050"/>
            <a:ext cx="451193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4050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4165601"/>
            <a:ext cx="4965727" cy="220424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2" y="6369841"/>
            <a:ext cx="4965726" cy="11472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00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126" y="2641600"/>
            <a:ext cx="165804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367106" y="3556000"/>
            <a:ext cx="1647063" cy="478578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5128" y="2641600"/>
            <a:ext cx="1652066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179190" y="3556000"/>
            <a:ext cx="1658003" cy="478578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08688" y="2641600"/>
            <a:ext cx="164974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4008688" y="3556000"/>
            <a:ext cx="1649744" cy="478578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096501" y="2844800"/>
            <a:ext cx="0" cy="52832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17273" y="2844800"/>
            <a:ext cx="0" cy="5289176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93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106" y="5667932"/>
            <a:ext cx="1654209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367106" y="2946400"/>
            <a:ext cx="1654209" cy="203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367106" y="6436283"/>
            <a:ext cx="1654209" cy="87891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8344" y="5667932"/>
            <a:ext cx="1648850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188343" y="2946400"/>
            <a:ext cx="1648850" cy="203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187582" y="6436282"/>
            <a:ext cx="1651034" cy="87891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08688" y="5667932"/>
            <a:ext cx="164974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008687" y="2946400"/>
            <a:ext cx="1649744" cy="203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4008619" y="6436279"/>
            <a:ext cx="1651928" cy="87891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096501" y="2844800"/>
            <a:ext cx="0" cy="52832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17273" y="2844800"/>
            <a:ext cx="0" cy="5289176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20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06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72337" y="573619"/>
            <a:ext cx="986095" cy="7768167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7106" y="1030940"/>
            <a:ext cx="4176609" cy="731084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98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59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3" y="3815646"/>
            <a:ext cx="4965725" cy="255419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2" y="6369841"/>
            <a:ext cx="4965726" cy="11472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83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0775" y="2747435"/>
            <a:ext cx="2473585" cy="559435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482" y="2741458"/>
            <a:ext cx="2473586" cy="5600327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2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775" y="2540000"/>
            <a:ext cx="247358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75" y="3352800"/>
            <a:ext cx="2473585" cy="49889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81482" y="2540000"/>
            <a:ext cx="2473585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81482" y="3352800"/>
            <a:ext cx="2473585" cy="49889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60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5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0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1930400"/>
            <a:ext cx="1913597" cy="19304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2048" y="1930400"/>
            <a:ext cx="2923510" cy="6096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1" y="4172375"/>
            <a:ext cx="1913597" cy="38607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3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42" y="2472256"/>
            <a:ext cx="2865506" cy="2099744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10138" y="1524000"/>
            <a:ext cx="1800694" cy="609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1" y="4876800"/>
            <a:ext cx="2861046" cy="18288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1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4724574" y="2235200"/>
            <a:ext cx="2114550" cy="3759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4267374" y="-609600"/>
            <a:ext cx="1200150" cy="2133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4724574" y="8128000"/>
            <a:ext cx="742950" cy="13208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15491" y="3556000"/>
            <a:ext cx="3143250" cy="5588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629841" y="3860800"/>
            <a:ext cx="1771650" cy="3149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5809233" y="0"/>
            <a:ext cx="514350" cy="1465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533" y="603624"/>
            <a:ext cx="5291535" cy="18673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775" y="2737234"/>
            <a:ext cx="5033741" cy="559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5332317" y="2505054"/>
            <a:ext cx="1320799" cy="17149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3549228" y="4417854"/>
            <a:ext cx="5146393" cy="1714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24824" y="394315"/>
            <a:ext cx="471610" cy="10235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79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"/>
          <a:stretch/>
        </p:blipFill>
        <p:spPr>
          <a:xfrm>
            <a:off x="3148152" y="582464"/>
            <a:ext cx="3512606" cy="23267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323"/>
            <a:ext cx="6856946" cy="534723"/>
          </a:xfrm>
        </p:spPr>
        <p:txBody>
          <a:bodyPr>
            <a:noAutofit/>
          </a:bodyPr>
          <a:lstStyle/>
          <a:p>
            <a:pPr algn="ctr"/>
            <a:r>
              <a:rPr lang="en-US" sz="2700" i="1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Be Near Everything!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800649"/>
            <a:ext cx="6781800" cy="1600152"/>
          </a:xfrm>
        </p:spPr>
        <p:txBody>
          <a:bodyPr numCol="2" anchor="ctr"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cap="none" dirty="0">
                <a:solidFill>
                  <a:schemeClr val="tx1"/>
                </a:solidFill>
                <a:latin typeface="Trebuchet MS" panose="020B0603020202020204" pitchFamily="34" charset="0"/>
              </a:rPr>
              <a:t>The perfect LOCATION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cap="none" dirty="0">
                <a:solidFill>
                  <a:schemeClr val="tx1"/>
                </a:solidFill>
                <a:latin typeface="Trebuchet MS" panose="020B0603020202020204" pitchFamily="34" charset="0"/>
              </a:rPr>
              <a:t>Close to Shem Creek, Trader Joe's and Whole Foods.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cap="none" dirty="0">
                <a:solidFill>
                  <a:schemeClr val="tx1"/>
                </a:solidFill>
                <a:latin typeface="Trebuchet MS" panose="020B0603020202020204" pitchFamily="34" charset="0"/>
              </a:rPr>
              <a:t>Freshly painted and just had a new hot water heater installed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cap="none" dirty="0">
                <a:solidFill>
                  <a:schemeClr val="tx1"/>
                </a:solidFill>
                <a:latin typeface="Trebuchet MS" panose="020B0603020202020204" pitchFamily="34" charset="0"/>
              </a:rPr>
              <a:t>Backyard has a new fence and has been regraded and re-sodded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cap="none" dirty="0">
                <a:solidFill>
                  <a:schemeClr val="tx1"/>
                </a:solidFill>
                <a:latin typeface="Trebuchet MS" panose="020B0603020202020204" pitchFamily="34" charset="0"/>
              </a:rPr>
              <a:t>Downstairs has </a:t>
            </a:r>
            <a:r>
              <a:rPr lang="en-US" sz="1200" cap="none" dirty="0" err="1">
                <a:solidFill>
                  <a:schemeClr val="tx1"/>
                </a:solidFill>
                <a:latin typeface="Trebuchet MS" panose="020B0603020202020204" pitchFamily="34" charset="0"/>
              </a:rPr>
              <a:t>Smartcore</a:t>
            </a:r>
            <a:r>
              <a:rPr lang="en-US" sz="1200" cap="none" dirty="0">
                <a:solidFill>
                  <a:schemeClr val="tx1"/>
                </a:solidFill>
                <a:latin typeface="Trebuchet MS" panose="020B0603020202020204" pitchFamily="34" charset="0"/>
              </a:rPr>
              <a:t> luxury vinyl waterproof tile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cap="none" dirty="0">
                <a:solidFill>
                  <a:schemeClr val="tx1"/>
                </a:solidFill>
                <a:latin typeface="Trebuchet MS" panose="020B0603020202020204" pitchFamily="34" charset="0"/>
              </a:rPr>
              <a:t>Upstairs has new carpet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cap="none" dirty="0">
                <a:solidFill>
                  <a:schemeClr val="tx1"/>
                </a:solidFill>
                <a:latin typeface="Trebuchet MS" panose="020B0603020202020204" pitchFamily="34" charset="0"/>
              </a:rPr>
              <a:t>Home has been inspected and repairs made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cap="none" dirty="0">
                <a:solidFill>
                  <a:schemeClr val="tx1"/>
                </a:solidFill>
                <a:latin typeface="Trebuchet MS" panose="020B0603020202020204" pitchFamily="34" charset="0"/>
              </a:rPr>
              <a:t>Roof was replaced in 2014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cap="none" dirty="0">
                <a:solidFill>
                  <a:schemeClr val="tx1"/>
                </a:solidFill>
                <a:latin typeface="Trebuchet MS" panose="020B0603020202020204" pitchFamily="34" charset="0"/>
              </a:rPr>
              <a:t>HVAC replaced in 2012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155" y="3279152"/>
            <a:ext cx="2054544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2200" y="2133600"/>
            <a:ext cx="1685352" cy="11251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97" y="3279152"/>
            <a:ext cx="2054543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582464"/>
            <a:ext cx="3148152" cy="2326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>
                <a:solidFill>
                  <a:srgbClr val="4E67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635 </a:t>
            </a:r>
            <a:r>
              <a:rPr lang="en-US" sz="2600" dirty="0" err="1">
                <a:solidFill>
                  <a:srgbClr val="4E67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Baytree</a:t>
            </a:r>
            <a:r>
              <a:rPr lang="en-US" sz="2600" dirty="0">
                <a:solidFill>
                  <a:srgbClr val="4E67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Ct</a:t>
            </a:r>
          </a:p>
          <a:p>
            <a:endParaRPr lang="en-US" sz="2000" dirty="0">
              <a:solidFill>
                <a:srgbClr val="4E67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r>
              <a:rPr lang="en-US" sz="2000" dirty="0">
                <a:solidFill>
                  <a:srgbClr val="4E67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Bay Tree</a:t>
            </a:r>
          </a:p>
          <a:p>
            <a:r>
              <a:rPr lang="en-US" sz="2000" dirty="0">
                <a:solidFill>
                  <a:srgbClr val="4E67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Mount Pleasant</a:t>
            </a:r>
          </a:p>
          <a:p>
            <a:endParaRPr lang="en-US" sz="2000" dirty="0">
              <a:solidFill>
                <a:srgbClr val="4E67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r>
              <a:rPr lang="en-US" sz="2000" dirty="0">
                <a:solidFill>
                  <a:srgbClr val="4E67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MLS# 17020376</a:t>
            </a:r>
          </a:p>
          <a:p>
            <a:r>
              <a:rPr lang="en-US" sz="2000">
                <a:solidFill>
                  <a:srgbClr val="4E67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$250,000</a:t>
            </a:r>
            <a:endParaRPr lang="en-US" sz="2000" dirty="0">
              <a:solidFill>
                <a:srgbClr val="4E67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20670"/>
            <a:ext cx="686577" cy="85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86576" y="8220670"/>
            <a:ext cx="44850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rebuchet MS" panose="020B0603020202020204" pitchFamily="34" charset="0"/>
              </a:rPr>
              <a:t>Del Shaffer </a:t>
            </a:r>
          </a:p>
          <a:p>
            <a:r>
              <a:rPr lang="en-US" dirty="0">
                <a:latin typeface="Trebuchet MS" panose="020B0603020202020204" pitchFamily="34" charset="0"/>
              </a:rPr>
              <a:t>843.408.6821 </a:t>
            </a:r>
          </a:p>
          <a:p>
            <a:r>
              <a:rPr lang="en-US" sz="1600" dirty="0">
                <a:latin typeface="Trebuchet MS" panose="020B0603020202020204" pitchFamily="34" charset="0"/>
              </a:rPr>
              <a:t>dshaffer@carolinaoneplus.com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337" y="8257240"/>
            <a:ext cx="1235609" cy="8501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97" y="6550354"/>
            <a:ext cx="2054544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156" y="6550354"/>
            <a:ext cx="2054544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15" y="3279152"/>
            <a:ext cx="2054543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14" y="6550354"/>
            <a:ext cx="2054544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9982" y="4800648"/>
            <a:ext cx="1685352" cy="11251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42629" y="3919430"/>
            <a:ext cx="43517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This townhouse is the perfect LOCATION. You are close to Shem Creek, Trader Joe's and Whole Foods. </a:t>
            </a: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This townhouse has been freshly painted and just had a new hot water heater installed. The backyard has been regraded and added new sod and a new fence. </a:t>
            </a: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Downstairs has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Smartcore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luxury vinyl waterproof tile and upstairs has new carpet. Home has been inspected and repairs made. Roof was replaced in 2014 and HVAC in 2012.</a:t>
            </a:r>
          </a:p>
        </p:txBody>
      </p:sp>
    </p:spTree>
    <p:extLst>
      <p:ext uri="{BB962C8B-B14F-4D97-AF65-F5344CB8AC3E}">
        <p14:creationId xmlns:p14="http://schemas.microsoft.com/office/powerpoint/2010/main" val="1619144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119</TotalTime>
  <Words>164</Words>
  <Application>Microsoft Office PowerPoint</Application>
  <PresentationFormat>On-screen Show (4:3)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Century Gothic</vt:lpstr>
      <vt:lpstr>Trebuchet MS</vt:lpstr>
      <vt:lpstr>Wingdings</vt:lpstr>
      <vt:lpstr>Wingdings 3</vt:lpstr>
      <vt:lpstr>Ion</vt:lpstr>
      <vt:lpstr>Be Near Everything!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Ashley Gem</dc:title>
  <dc:creator>CVH360</dc:creator>
  <cp:lastModifiedBy>A. Thomas Price</cp:lastModifiedBy>
  <cp:revision>25</cp:revision>
  <dcterms:created xsi:type="dcterms:W3CDTF">2006-08-16T00:00:00Z</dcterms:created>
  <dcterms:modified xsi:type="dcterms:W3CDTF">2017-07-24T17:36:09Z</dcterms:modified>
</cp:coreProperties>
</file>