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jpeg"/><Relationship Id="rId18" Type="http://schemas.microsoft.com/office/2007/relationships/hdphoto" Target="../media/hdphoto8.wdp"/><Relationship Id="rId3" Type="http://schemas.openxmlformats.org/officeDocument/2006/relationships/image" Target="../media/image2.jpeg"/><Relationship Id="rId21" Type="http://schemas.openxmlformats.org/officeDocument/2006/relationships/image" Target="../media/image11.jpg"/><Relationship Id="rId7" Type="http://schemas.openxmlformats.org/officeDocument/2006/relationships/image" Target="../media/image4.jpeg"/><Relationship Id="rId12" Type="http://schemas.microsoft.com/office/2007/relationships/hdphoto" Target="../media/hdphoto5.wdp"/><Relationship Id="rId17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6.jpeg"/><Relationship Id="rId24" Type="http://schemas.microsoft.com/office/2007/relationships/hdphoto" Target="../media/hdphoto10.wdp"/><Relationship Id="rId5" Type="http://schemas.openxmlformats.org/officeDocument/2006/relationships/image" Target="../media/image3.jpeg"/><Relationship Id="rId15" Type="http://schemas.openxmlformats.org/officeDocument/2006/relationships/image" Target="../media/image8.jpeg"/><Relationship Id="rId23" Type="http://schemas.openxmlformats.org/officeDocument/2006/relationships/image" Target="../media/image13.jpeg"/><Relationship Id="rId10" Type="http://schemas.microsoft.com/office/2007/relationships/hdphoto" Target="../media/hdphoto4.wdp"/><Relationship Id="rId19" Type="http://schemas.openxmlformats.org/officeDocument/2006/relationships/image" Target="../media/image10.jpeg"/><Relationship Id="rId4" Type="http://schemas.microsoft.com/office/2007/relationships/hdphoto" Target="../media/hdphoto1.wdp"/><Relationship Id="rId9" Type="http://schemas.openxmlformats.org/officeDocument/2006/relationships/image" Target="../media/image5.jpeg"/><Relationship Id="rId14" Type="http://schemas.microsoft.com/office/2007/relationships/hdphoto" Target="../media/hdphoto6.wdp"/><Relationship Id="rId22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32" r="3361" b="7326"/>
          <a:stretch/>
        </p:blipFill>
        <p:spPr>
          <a:xfrm>
            <a:off x="1593969" y="1752600"/>
            <a:ext cx="4584464" cy="2721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7772400" cy="1447800"/>
          </a:xfrm>
        </p:spPr>
        <p:txBody>
          <a:bodyPr>
            <a:normAutofit/>
          </a:bodyPr>
          <a:lstStyle/>
          <a:p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Ardmore Investment Opportunity</a:t>
            </a:r>
            <a:b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Handyman Special ~</a:t>
            </a: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313" y="6618830"/>
            <a:ext cx="7331776" cy="1793240"/>
          </a:xfrm>
        </p:spPr>
        <p:txBody>
          <a:bodyPr anchor="ctr"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Handyman special under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$70k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 a huge lot, and a very convenient location only 4 miles to downtown Charleston! Close to restaurants, shopping, I-526, etc. This home has the potential to become a duplex with a 3br/2ba and 1br/1ba with an estimated $40k-50k in rehab costs if you hired it out to have it turn key. Excellent opportunity for a cash cow with some sweat equity. 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" y="152400"/>
            <a:ext cx="7498080" cy="96774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" y="8534400"/>
            <a:ext cx="7391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Johnson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haynes.landsouth@gmail.com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(843)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864-8159</a:t>
            </a:r>
          </a:p>
          <a:p>
            <a:pPr algn="ctr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South of Charleston, LLC | 409 King St | Charleston, SC 29403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28700" y="8473235"/>
            <a:ext cx="5715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220312" y="4571383"/>
            <a:ext cx="1097769" cy="14630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3965042" y="4571383"/>
            <a:ext cx="1097769" cy="14630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5209682" y="4571383"/>
            <a:ext cx="1097769" cy="14630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171"/>
          <a:stretch/>
        </p:blipFill>
        <p:spPr>
          <a:xfrm>
            <a:off x="1464952" y="4571383"/>
            <a:ext cx="1108579" cy="146304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1564496" y="7716164"/>
            <a:ext cx="1255572" cy="16733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6454320" y="4571383"/>
            <a:ext cx="1097769" cy="14630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13563600" y="7773924"/>
            <a:ext cx="1255572" cy="16733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2720402" y="4571383"/>
            <a:ext cx="1097769" cy="1463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92"/>
          <a:stretch/>
        </p:blipFill>
        <p:spPr>
          <a:xfrm>
            <a:off x="220312" y="1752600"/>
            <a:ext cx="1255572" cy="16753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12" y="3532614"/>
            <a:ext cx="1255572" cy="94167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517" y="3533578"/>
            <a:ext cx="1255572" cy="9416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3" cstate="print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725"/>
          <a:stretch/>
        </p:blipFill>
        <p:spPr>
          <a:xfrm>
            <a:off x="6296517" y="1752600"/>
            <a:ext cx="1255572" cy="167335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90500" y="6096000"/>
            <a:ext cx="7391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636 Sequoia St ~ Charleston ~ MLS# 1412477 ~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$67,900</a:t>
            </a:r>
          </a:p>
        </p:txBody>
      </p:sp>
    </p:spTree>
    <p:extLst>
      <p:ext uri="{BB962C8B-B14F-4D97-AF65-F5344CB8AC3E}">
        <p14:creationId xmlns:p14="http://schemas.microsoft.com/office/powerpoint/2010/main" val="394543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Ardmore Investment Opportunity ~ Handyman Special ~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Opportunity ~ Handyman Special ~</dc:title>
  <dc:creator>CVH360</dc:creator>
  <cp:lastModifiedBy>atp1313@gmail.com</cp:lastModifiedBy>
  <cp:revision>4</cp:revision>
  <dcterms:created xsi:type="dcterms:W3CDTF">2006-08-16T00:00:00Z</dcterms:created>
  <dcterms:modified xsi:type="dcterms:W3CDTF">2014-07-29T13:49:07Z</dcterms:modified>
</cp:coreProperties>
</file>