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068" y="4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97"/>
          <a:stretch/>
        </p:blipFill>
        <p:spPr bwMode="auto">
          <a:xfrm>
            <a:off x="1814" y="0"/>
            <a:ext cx="77724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14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6395 Simmons Bluff </a:t>
            </a:r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Rd </a:t>
            </a:r>
            <a:r>
              <a:rPr lang="en-US" sz="21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~ </a:t>
            </a:r>
            <a:r>
              <a:rPr lang="en-US" sz="21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Meggett</a:t>
            </a:r>
            <a:r>
              <a:rPr lang="en-US" sz="21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~ MLS# 15024831 ~ $325,000</a:t>
            </a:r>
            <a:endParaRPr lang="en-US" sz="21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Double Brace 7"/>
          <p:cNvSpPr/>
          <p:nvPr/>
        </p:nvSpPr>
        <p:spPr>
          <a:xfrm rot="5400000">
            <a:off x="-8801100" y="5691163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3248" y="5501640"/>
            <a:ext cx="3685903" cy="6537960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This lot is a </a:t>
            </a:r>
            <a:r>
              <a:rPr lang="en-US" sz="16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Lowcountry</a:t>
            </a:r>
            <a:r>
              <a:rPr lang="en-US" sz="16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water-lovers dream come true! </a:t>
            </a:r>
            <a:endParaRPr lang="en-US" sz="1600" dirty="0" smtClean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Situated </a:t>
            </a:r>
            <a:r>
              <a:rPr lang="en-US" sz="16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on Wadmalaw Sound on the scenic banks of the </a:t>
            </a:r>
            <a:r>
              <a:rPr lang="en-US" sz="16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Intrecoastal</a:t>
            </a:r>
            <a:r>
              <a:rPr lang="en-US" sz="16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Waterway, you will enjoy stunning views, incredible fishing, and lots of local wildlife. </a:t>
            </a:r>
            <a:endParaRPr lang="en-US" sz="1600" dirty="0" smtClean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600" dirty="0" smtClean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Imagine </a:t>
            </a:r>
            <a:r>
              <a:rPr lang="en-US" sz="16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starting your day by taking the short walk down the existing dock to your boat for a day on the water. This was even the site of the Battle of Simmons Bluff during the Civil War! </a:t>
            </a:r>
            <a:endParaRPr lang="en-US" sz="1600" dirty="0" smtClean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As </a:t>
            </a:r>
            <a:r>
              <a:rPr lang="en-US" sz="16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an added bonus, this property is a short drive to shopping, dining, and historical Downtown Charleston. </a:t>
            </a:r>
            <a:endParaRPr lang="en-US" sz="1600" dirty="0" smtClean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This </a:t>
            </a:r>
            <a:r>
              <a:rPr lang="en-US" sz="16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property has everything you're looking for, so make sure you book your showing today!</a:t>
            </a:r>
            <a:endParaRPr lang="en-US" sz="16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414" y="3787914"/>
            <a:ext cx="76532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n>
                  <a:solidFill>
                    <a:schemeClr val="bg2">
                      <a:lumMod val="9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60000" endA="900" endPos="60000" dist="29997" dir="5400000" sy="-100000" algn="bl" rotWithShape="0"/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Build Your Dream Home On Deep Water!!!</a:t>
            </a:r>
            <a:endParaRPr lang="en-US" sz="4000" b="1" dirty="0">
              <a:ln>
                <a:solidFill>
                  <a:schemeClr val="bg2">
                    <a:lumMod val="90000"/>
                  </a:schemeClr>
                </a:solidFill>
              </a:ln>
              <a:solidFill>
                <a:schemeClr val="bg1"/>
              </a:solidFill>
              <a:effectLst>
                <a:reflection blurRad="6350" stA="60000" endA="900" endPos="60000" dist="29997" dir="5400000" sy="-100000" algn="bl" rotWithShape="0"/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3771901" y="3662500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344400"/>
            <a:ext cx="7772400" cy="4572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Call or email for details: </a:t>
            </a: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(843) 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654-7777 or </a:t>
            </a:r>
            <a:r>
              <a:rPr lang="en-US" sz="1800" u="sng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Ben@MattOneillTeam.com</a:t>
            </a:r>
            <a:endParaRPr lang="en-US" sz="18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01183"/>
            <a:ext cx="2048256" cy="153619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28033"/>
            <a:ext cx="2048256" cy="15361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41458"/>
            <a:ext cx="2048256" cy="153619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427" y="8928033"/>
            <a:ext cx="2056161" cy="153619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5332" y="5501183"/>
            <a:ext cx="2048256" cy="153619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25332" y="10641458"/>
            <a:ext cx="2048256" cy="153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82" y="7214608"/>
            <a:ext cx="2048256" cy="153619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427" y="7214608"/>
            <a:ext cx="2056161" cy="153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150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19</cp:revision>
  <dcterms:created xsi:type="dcterms:W3CDTF">2006-08-16T00:00:00Z</dcterms:created>
  <dcterms:modified xsi:type="dcterms:W3CDTF">2015-10-15T17:35:29Z</dcterms:modified>
</cp:coreProperties>
</file>