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5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17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554BE-1530-4995-9C68-8CCE5980D21E}"/>
              </a:ext>
            </a:extLst>
          </p:cNvPr>
          <p:cNvSpPr>
            <a:spLocks noGrp="1"/>
          </p:cNvSpPr>
          <p:nvPr>
            <p:ph type="ctrTitle"/>
          </p:nvPr>
        </p:nvSpPr>
        <p:spPr>
          <a:xfrm>
            <a:off x="1028700" y="1646133"/>
            <a:ext cx="6172200" cy="3501813"/>
          </a:xfrm>
        </p:spPr>
        <p:txBody>
          <a:bodyPr anchor="b"/>
          <a:lstStyle>
            <a:lvl1pPr algn="ctr">
              <a:defRPr sz="4050"/>
            </a:lvl1pPr>
          </a:lstStyle>
          <a:p>
            <a:r>
              <a:rPr lang="en-US"/>
              <a:t>Click to edit Master title style</a:t>
            </a:r>
          </a:p>
        </p:txBody>
      </p:sp>
      <p:sp>
        <p:nvSpPr>
          <p:cNvPr id="3" name="Subtitle 2">
            <a:extLst>
              <a:ext uri="{FF2B5EF4-FFF2-40B4-BE49-F238E27FC236}">
                <a16:creationId xmlns:a16="http://schemas.microsoft.com/office/drawing/2014/main" id="{E44D16D5-8088-42BD-B5CB-3DA675226417}"/>
              </a:ext>
            </a:extLst>
          </p:cNvPr>
          <p:cNvSpPr>
            <a:spLocks noGrp="1"/>
          </p:cNvSpPr>
          <p:nvPr>
            <p:ph type="subTitle" idx="1"/>
          </p:nvPr>
        </p:nvSpPr>
        <p:spPr>
          <a:xfrm>
            <a:off x="1028700" y="5282989"/>
            <a:ext cx="6172200" cy="2428451"/>
          </a:xfrm>
        </p:spPr>
        <p:txBody>
          <a:bodyPr/>
          <a:lstStyle>
            <a:lvl1pPr marL="0" indent="0" algn="ctr">
              <a:buNone/>
              <a:defRPr sz="1620"/>
            </a:lvl1pPr>
            <a:lvl2pPr marL="308610" indent="0" algn="ctr">
              <a:buNone/>
              <a:defRPr sz="1350"/>
            </a:lvl2pPr>
            <a:lvl3pPr marL="617220" indent="0" algn="ctr">
              <a:buNone/>
              <a:defRPr sz="1215"/>
            </a:lvl3pPr>
            <a:lvl4pPr marL="925830" indent="0" algn="ctr">
              <a:buNone/>
              <a:defRPr sz="1080"/>
            </a:lvl4pPr>
            <a:lvl5pPr marL="1234440" indent="0" algn="ctr">
              <a:buNone/>
              <a:defRPr sz="1080"/>
            </a:lvl5pPr>
            <a:lvl6pPr marL="1543050" indent="0" algn="ctr">
              <a:buNone/>
              <a:defRPr sz="1080"/>
            </a:lvl6pPr>
            <a:lvl7pPr marL="1851660" indent="0" algn="ctr">
              <a:buNone/>
              <a:defRPr sz="1080"/>
            </a:lvl7pPr>
            <a:lvl8pPr marL="2160270" indent="0" algn="ctr">
              <a:buNone/>
              <a:defRPr sz="1080"/>
            </a:lvl8pPr>
            <a:lvl9pPr marL="2468880" indent="0" algn="ctr">
              <a:buNone/>
              <a:defRPr sz="1080"/>
            </a:lvl9pPr>
          </a:lstStyle>
          <a:p>
            <a:r>
              <a:rPr lang="en-US"/>
              <a:t>Click to edit Master subtitle style</a:t>
            </a:r>
          </a:p>
        </p:txBody>
      </p:sp>
      <p:sp>
        <p:nvSpPr>
          <p:cNvPr id="4" name="Date Placeholder 3">
            <a:extLst>
              <a:ext uri="{FF2B5EF4-FFF2-40B4-BE49-F238E27FC236}">
                <a16:creationId xmlns:a16="http://schemas.microsoft.com/office/drawing/2014/main" id="{F3B48594-4CB1-49FD-B8E9-D9C35A12112F}"/>
              </a:ext>
            </a:extLst>
          </p:cNvPr>
          <p:cNvSpPr>
            <a:spLocks noGrp="1"/>
          </p:cNvSpPr>
          <p:nvPr>
            <p:ph type="dt" sz="half" idx="10"/>
          </p:nvPr>
        </p:nvSpPr>
        <p:spPr/>
        <p:txBody>
          <a:bodyPr/>
          <a:lstStyle/>
          <a:p>
            <a:fld id="{4F8AA163-ADB9-4D73-93F7-EFC8B7E0FF67}" type="datetimeFigureOut">
              <a:rPr lang="en-US" smtClean="0"/>
              <a:t>7/14/2020</a:t>
            </a:fld>
            <a:endParaRPr lang="en-US"/>
          </a:p>
        </p:txBody>
      </p:sp>
      <p:sp>
        <p:nvSpPr>
          <p:cNvPr id="5" name="Footer Placeholder 4">
            <a:extLst>
              <a:ext uri="{FF2B5EF4-FFF2-40B4-BE49-F238E27FC236}">
                <a16:creationId xmlns:a16="http://schemas.microsoft.com/office/drawing/2014/main" id="{1F69A3CA-F420-496C-A96F-9AC069AFF1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6D5CCA-A0A2-4B6C-8547-C6BDF72EB27D}"/>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2819603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07FC4-E9D3-41FD-BD35-8AD262F2F0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D6EF47-2243-49DA-93B9-75660E9614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6419A8-6C33-4DE8-92E6-C35C40F9D25F}"/>
              </a:ext>
            </a:extLst>
          </p:cNvPr>
          <p:cNvSpPr>
            <a:spLocks noGrp="1"/>
          </p:cNvSpPr>
          <p:nvPr>
            <p:ph type="dt" sz="half" idx="10"/>
          </p:nvPr>
        </p:nvSpPr>
        <p:spPr/>
        <p:txBody>
          <a:bodyPr/>
          <a:lstStyle/>
          <a:p>
            <a:fld id="{4F8AA163-ADB9-4D73-93F7-EFC8B7E0FF67}" type="datetimeFigureOut">
              <a:rPr lang="en-US" smtClean="0"/>
              <a:t>7/14/2020</a:t>
            </a:fld>
            <a:endParaRPr lang="en-US"/>
          </a:p>
        </p:txBody>
      </p:sp>
      <p:sp>
        <p:nvSpPr>
          <p:cNvPr id="5" name="Footer Placeholder 4">
            <a:extLst>
              <a:ext uri="{FF2B5EF4-FFF2-40B4-BE49-F238E27FC236}">
                <a16:creationId xmlns:a16="http://schemas.microsoft.com/office/drawing/2014/main" id="{84C97A3B-23C3-48D7-A182-949A3F5421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B7C3A8-A62A-4E5B-A4A1-6640EDB98975}"/>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2374104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D5AC30-3E9B-4388-9FE9-FD4DA554AF12}"/>
              </a:ext>
            </a:extLst>
          </p:cNvPr>
          <p:cNvSpPr>
            <a:spLocks noGrp="1"/>
          </p:cNvSpPr>
          <p:nvPr>
            <p:ph type="title" orient="vert"/>
          </p:nvPr>
        </p:nvSpPr>
        <p:spPr>
          <a:xfrm>
            <a:off x="5889307" y="535517"/>
            <a:ext cx="1774508"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F92B27-6619-4330-8CED-402D5070B4F3}"/>
              </a:ext>
            </a:extLst>
          </p:cNvPr>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445642-52B2-4152-9329-F938189DD55C}"/>
              </a:ext>
            </a:extLst>
          </p:cNvPr>
          <p:cNvSpPr>
            <a:spLocks noGrp="1"/>
          </p:cNvSpPr>
          <p:nvPr>
            <p:ph type="dt" sz="half" idx="10"/>
          </p:nvPr>
        </p:nvSpPr>
        <p:spPr/>
        <p:txBody>
          <a:bodyPr/>
          <a:lstStyle/>
          <a:p>
            <a:fld id="{4F8AA163-ADB9-4D73-93F7-EFC8B7E0FF67}" type="datetimeFigureOut">
              <a:rPr lang="en-US" smtClean="0"/>
              <a:t>7/14/2020</a:t>
            </a:fld>
            <a:endParaRPr lang="en-US"/>
          </a:p>
        </p:txBody>
      </p:sp>
      <p:sp>
        <p:nvSpPr>
          <p:cNvPr id="5" name="Footer Placeholder 4">
            <a:extLst>
              <a:ext uri="{FF2B5EF4-FFF2-40B4-BE49-F238E27FC236}">
                <a16:creationId xmlns:a16="http://schemas.microsoft.com/office/drawing/2014/main" id="{4C839504-9FF3-44F1-8EEC-01B550D87C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026E46-2C03-45E1-8B19-22EE5C3E1C59}"/>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1611288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9E1F2-5E1E-40D7-AC21-9DBE084D01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0A6747-13F9-4FAA-8FC2-9F6892F730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CFAEE-2496-40CC-A677-F9CFC102913C}"/>
              </a:ext>
            </a:extLst>
          </p:cNvPr>
          <p:cNvSpPr>
            <a:spLocks noGrp="1"/>
          </p:cNvSpPr>
          <p:nvPr>
            <p:ph type="dt" sz="half" idx="10"/>
          </p:nvPr>
        </p:nvSpPr>
        <p:spPr/>
        <p:txBody>
          <a:bodyPr/>
          <a:lstStyle/>
          <a:p>
            <a:fld id="{4F8AA163-ADB9-4D73-93F7-EFC8B7E0FF67}" type="datetimeFigureOut">
              <a:rPr lang="en-US" smtClean="0"/>
              <a:t>7/14/2020</a:t>
            </a:fld>
            <a:endParaRPr lang="en-US"/>
          </a:p>
        </p:txBody>
      </p:sp>
      <p:sp>
        <p:nvSpPr>
          <p:cNvPr id="5" name="Footer Placeholder 4">
            <a:extLst>
              <a:ext uri="{FF2B5EF4-FFF2-40B4-BE49-F238E27FC236}">
                <a16:creationId xmlns:a16="http://schemas.microsoft.com/office/drawing/2014/main" id="{6F649E43-BB4C-41F3-AFA3-9C5319CFFC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9DF507-843D-43F9-96F3-D8E6CD3E79AC}"/>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1459006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40283-871A-48A0-A75D-5DF92C5C0A5D}"/>
              </a:ext>
            </a:extLst>
          </p:cNvPr>
          <p:cNvSpPr>
            <a:spLocks noGrp="1"/>
          </p:cNvSpPr>
          <p:nvPr>
            <p:ph type="title"/>
          </p:nvPr>
        </p:nvSpPr>
        <p:spPr>
          <a:xfrm>
            <a:off x="561499" y="2507617"/>
            <a:ext cx="7098030" cy="4184014"/>
          </a:xfrm>
        </p:spPr>
        <p:txBody>
          <a:bodyPr anchor="b"/>
          <a:lstStyle>
            <a:lvl1pPr>
              <a:defRPr sz="4050"/>
            </a:lvl1pPr>
          </a:lstStyle>
          <a:p>
            <a:r>
              <a:rPr lang="en-US"/>
              <a:t>Click to edit Master title style</a:t>
            </a:r>
          </a:p>
        </p:txBody>
      </p:sp>
      <p:sp>
        <p:nvSpPr>
          <p:cNvPr id="3" name="Text Placeholder 2">
            <a:extLst>
              <a:ext uri="{FF2B5EF4-FFF2-40B4-BE49-F238E27FC236}">
                <a16:creationId xmlns:a16="http://schemas.microsoft.com/office/drawing/2014/main" id="{409A16F7-BEB3-49FE-8251-0B3448183CCE}"/>
              </a:ext>
            </a:extLst>
          </p:cNvPr>
          <p:cNvSpPr>
            <a:spLocks noGrp="1"/>
          </p:cNvSpPr>
          <p:nvPr>
            <p:ph type="body" idx="1"/>
          </p:nvPr>
        </p:nvSpPr>
        <p:spPr>
          <a:xfrm>
            <a:off x="561499" y="6731213"/>
            <a:ext cx="7098030" cy="2200274"/>
          </a:xfrm>
        </p:spPr>
        <p:txBody>
          <a:bodyPr/>
          <a:lstStyle>
            <a:lvl1pPr marL="0" indent="0">
              <a:buNone/>
              <a:defRPr sz="1620">
                <a:solidFill>
                  <a:schemeClr val="tx1">
                    <a:tint val="75000"/>
                  </a:schemeClr>
                </a:solidFill>
              </a:defRPr>
            </a:lvl1pPr>
            <a:lvl2pPr marL="308610" indent="0">
              <a:buNone/>
              <a:defRPr sz="1350">
                <a:solidFill>
                  <a:schemeClr val="tx1">
                    <a:tint val="75000"/>
                  </a:schemeClr>
                </a:solidFill>
              </a:defRPr>
            </a:lvl2pPr>
            <a:lvl3pPr marL="617220" indent="0">
              <a:buNone/>
              <a:defRPr sz="1215">
                <a:solidFill>
                  <a:schemeClr val="tx1">
                    <a:tint val="75000"/>
                  </a:schemeClr>
                </a:solidFill>
              </a:defRPr>
            </a:lvl3pPr>
            <a:lvl4pPr marL="925830" indent="0">
              <a:buNone/>
              <a:defRPr sz="1080">
                <a:solidFill>
                  <a:schemeClr val="tx1">
                    <a:tint val="75000"/>
                  </a:schemeClr>
                </a:solidFill>
              </a:defRPr>
            </a:lvl4pPr>
            <a:lvl5pPr marL="1234440" indent="0">
              <a:buNone/>
              <a:defRPr sz="1080">
                <a:solidFill>
                  <a:schemeClr val="tx1">
                    <a:tint val="75000"/>
                  </a:schemeClr>
                </a:solidFill>
              </a:defRPr>
            </a:lvl5pPr>
            <a:lvl6pPr marL="1543050" indent="0">
              <a:buNone/>
              <a:defRPr sz="1080">
                <a:solidFill>
                  <a:schemeClr val="tx1">
                    <a:tint val="75000"/>
                  </a:schemeClr>
                </a:solidFill>
              </a:defRPr>
            </a:lvl6pPr>
            <a:lvl7pPr marL="1851660" indent="0">
              <a:buNone/>
              <a:defRPr sz="1080">
                <a:solidFill>
                  <a:schemeClr val="tx1">
                    <a:tint val="75000"/>
                  </a:schemeClr>
                </a:solidFill>
              </a:defRPr>
            </a:lvl7pPr>
            <a:lvl8pPr marL="2160270" indent="0">
              <a:buNone/>
              <a:defRPr sz="1080">
                <a:solidFill>
                  <a:schemeClr val="tx1">
                    <a:tint val="75000"/>
                  </a:schemeClr>
                </a:solidFill>
              </a:defRPr>
            </a:lvl8pPr>
            <a:lvl9pPr marL="2468880" indent="0">
              <a:buNone/>
              <a:defRPr sz="108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F23A49-6E3E-45C5-938D-3664A5FE1486}"/>
              </a:ext>
            </a:extLst>
          </p:cNvPr>
          <p:cNvSpPr>
            <a:spLocks noGrp="1"/>
          </p:cNvSpPr>
          <p:nvPr>
            <p:ph type="dt" sz="half" idx="10"/>
          </p:nvPr>
        </p:nvSpPr>
        <p:spPr/>
        <p:txBody>
          <a:bodyPr/>
          <a:lstStyle/>
          <a:p>
            <a:fld id="{4F8AA163-ADB9-4D73-93F7-EFC8B7E0FF67}" type="datetimeFigureOut">
              <a:rPr lang="en-US" smtClean="0"/>
              <a:t>7/14/2020</a:t>
            </a:fld>
            <a:endParaRPr lang="en-US"/>
          </a:p>
        </p:txBody>
      </p:sp>
      <p:sp>
        <p:nvSpPr>
          <p:cNvPr id="5" name="Footer Placeholder 4">
            <a:extLst>
              <a:ext uri="{FF2B5EF4-FFF2-40B4-BE49-F238E27FC236}">
                <a16:creationId xmlns:a16="http://schemas.microsoft.com/office/drawing/2014/main" id="{763B3EAE-F504-4767-9D68-E9084A326F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2D9BB-52CA-45BF-83CF-4A4CF5ECC736}"/>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3757877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3720F-7BF5-4810-8B9C-FB01AD71B9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DA479A-C696-4CAF-8C47-F30F0041E089}"/>
              </a:ext>
            </a:extLst>
          </p:cNvPr>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2DD3C5-3D6F-4958-9F00-42C580631E7F}"/>
              </a:ext>
            </a:extLst>
          </p:cNvPr>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DF8D65-A831-4341-A3E1-45751592AD9D}"/>
              </a:ext>
            </a:extLst>
          </p:cNvPr>
          <p:cNvSpPr>
            <a:spLocks noGrp="1"/>
          </p:cNvSpPr>
          <p:nvPr>
            <p:ph type="dt" sz="half" idx="10"/>
          </p:nvPr>
        </p:nvSpPr>
        <p:spPr/>
        <p:txBody>
          <a:bodyPr/>
          <a:lstStyle/>
          <a:p>
            <a:fld id="{4F8AA163-ADB9-4D73-93F7-EFC8B7E0FF67}" type="datetimeFigureOut">
              <a:rPr lang="en-US" smtClean="0"/>
              <a:t>7/14/2020</a:t>
            </a:fld>
            <a:endParaRPr lang="en-US"/>
          </a:p>
        </p:txBody>
      </p:sp>
      <p:sp>
        <p:nvSpPr>
          <p:cNvPr id="6" name="Footer Placeholder 5">
            <a:extLst>
              <a:ext uri="{FF2B5EF4-FFF2-40B4-BE49-F238E27FC236}">
                <a16:creationId xmlns:a16="http://schemas.microsoft.com/office/drawing/2014/main" id="{125DF598-C33A-4F89-BB43-907E5FB407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E4ED62-0294-4574-9A88-4F3410171701}"/>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3347359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F2270-DDEE-48FB-BB38-7E67AF635971}"/>
              </a:ext>
            </a:extLst>
          </p:cNvPr>
          <p:cNvSpPr>
            <a:spLocks noGrp="1"/>
          </p:cNvSpPr>
          <p:nvPr>
            <p:ph type="title"/>
          </p:nvPr>
        </p:nvSpPr>
        <p:spPr>
          <a:xfrm>
            <a:off x="566857" y="535517"/>
            <a:ext cx="7098030"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7BE4F9-13D6-492D-8BE2-4B095BC196FC}"/>
              </a:ext>
            </a:extLst>
          </p:cNvPr>
          <p:cNvSpPr>
            <a:spLocks noGrp="1"/>
          </p:cNvSpPr>
          <p:nvPr>
            <p:ph type="body" idx="1"/>
          </p:nvPr>
        </p:nvSpPr>
        <p:spPr>
          <a:xfrm>
            <a:off x="566857" y="2465706"/>
            <a:ext cx="3481506" cy="1208404"/>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n-US"/>
              <a:t>Click to edit Master text styles</a:t>
            </a:r>
          </a:p>
        </p:txBody>
      </p:sp>
      <p:sp>
        <p:nvSpPr>
          <p:cNvPr id="4" name="Content Placeholder 3">
            <a:extLst>
              <a:ext uri="{FF2B5EF4-FFF2-40B4-BE49-F238E27FC236}">
                <a16:creationId xmlns:a16="http://schemas.microsoft.com/office/drawing/2014/main" id="{1493AEFA-E6F9-4D82-BD5B-2255AE0CB474}"/>
              </a:ext>
            </a:extLst>
          </p:cNvPr>
          <p:cNvSpPr>
            <a:spLocks noGrp="1"/>
          </p:cNvSpPr>
          <p:nvPr>
            <p:ph sz="half" idx="2"/>
          </p:nvPr>
        </p:nvSpPr>
        <p:spPr>
          <a:xfrm>
            <a:off x="566857"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87451E-CBA6-46B9-9860-B2AD188929EB}"/>
              </a:ext>
            </a:extLst>
          </p:cNvPr>
          <p:cNvSpPr>
            <a:spLocks noGrp="1"/>
          </p:cNvSpPr>
          <p:nvPr>
            <p:ph type="body" sz="quarter" idx="3"/>
          </p:nvPr>
        </p:nvSpPr>
        <p:spPr>
          <a:xfrm>
            <a:off x="4166235" y="2465706"/>
            <a:ext cx="3498652" cy="1208404"/>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n-US"/>
              <a:t>Click to edit Master text styles</a:t>
            </a:r>
          </a:p>
        </p:txBody>
      </p:sp>
      <p:sp>
        <p:nvSpPr>
          <p:cNvPr id="6" name="Content Placeholder 5">
            <a:extLst>
              <a:ext uri="{FF2B5EF4-FFF2-40B4-BE49-F238E27FC236}">
                <a16:creationId xmlns:a16="http://schemas.microsoft.com/office/drawing/2014/main" id="{764E5368-3285-4254-B37C-D88E2DD555D3}"/>
              </a:ext>
            </a:extLst>
          </p:cNvPr>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B128A9-D01B-4366-89B7-FB5AE93F0744}"/>
              </a:ext>
            </a:extLst>
          </p:cNvPr>
          <p:cNvSpPr>
            <a:spLocks noGrp="1"/>
          </p:cNvSpPr>
          <p:nvPr>
            <p:ph type="dt" sz="half" idx="10"/>
          </p:nvPr>
        </p:nvSpPr>
        <p:spPr/>
        <p:txBody>
          <a:bodyPr/>
          <a:lstStyle/>
          <a:p>
            <a:fld id="{4F8AA163-ADB9-4D73-93F7-EFC8B7E0FF67}" type="datetimeFigureOut">
              <a:rPr lang="en-US" smtClean="0"/>
              <a:t>7/14/2020</a:t>
            </a:fld>
            <a:endParaRPr lang="en-US"/>
          </a:p>
        </p:txBody>
      </p:sp>
      <p:sp>
        <p:nvSpPr>
          <p:cNvPr id="8" name="Footer Placeholder 7">
            <a:extLst>
              <a:ext uri="{FF2B5EF4-FFF2-40B4-BE49-F238E27FC236}">
                <a16:creationId xmlns:a16="http://schemas.microsoft.com/office/drawing/2014/main" id="{13567A05-6CF8-4698-B72E-B7F04B61F6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DED7ED-2179-4284-BC6F-7EE629A77B7E}"/>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1217720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C2CFB-A21A-411A-A8C6-DC5F8D1D16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F1411A-CD21-4715-BA45-3243E161707F}"/>
              </a:ext>
            </a:extLst>
          </p:cNvPr>
          <p:cNvSpPr>
            <a:spLocks noGrp="1"/>
          </p:cNvSpPr>
          <p:nvPr>
            <p:ph type="dt" sz="half" idx="10"/>
          </p:nvPr>
        </p:nvSpPr>
        <p:spPr/>
        <p:txBody>
          <a:bodyPr/>
          <a:lstStyle/>
          <a:p>
            <a:fld id="{4F8AA163-ADB9-4D73-93F7-EFC8B7E0FF67}" type="datetimeFigureOut">
              <a:rPr lang="en-US" smtClean="0"/>
              <a:t>7/14/2020</a:t>
            </a:fld>
            <a:endParaRPr lang="en-US"/>
          </a:p>
        </p:txBody>
      </p:sp>
      <p:sp>
        <p:nvSpPr>
          <p:cNvPr id="4" name="Footer Placeholder 3">
            <a:extLst>
              <a:ext uri="{FF2B5EF4-FFF2-40B4-BE49-F238E27FC236}">
                <a16:creationId xmlns:a16="http://schemas.microsoft.com/office/drawing/2014/main" id="{AC80F24D-BD7D-4C3C-AFCE-CDB0B051A8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A9C02D-1709-4452-AA78-D029F3EDE372}"/>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816277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47E747-A24B-4E88-A609-BAC240295B7C}"/>
              </a:ext>
            </a:extLst>
          </p:cNvPr>
          <p:cNvSpPr>
            <a:spLocks noGrp="1"/>
          </p:cNvSpPr>
          <p:nvPr>
            <p:ph type="dt" sz="half" idx="10"/>
          </p:nvPr>
        </p:nvSpPr>
        <p:spPr/>
        <p:txBody>
          <a:bodyPr/>
          <a:lstStyle/>
          <a:p>
            <a:fld id="{4F8AA163-ADB9-4D73-93F7-EFC8B7E0FF67}" type="datetimeFigureOut">
              <a:rPr lang="en-US" smtClean="0"/>
              <a:t>7/14/2020</a:t>
            </a:fld>
            <a:endParaRPr lang="en-US"/>
          </a:p>
        </p:txBody>
      </p:sp>
      <p:sp>
        <p:nvSpPr>
          <p:cNvPr id="3" name="Footer Placeholder 2">
            <a:extLst>
              <a:ext uri="{FF2B5EF4-FFF2-40B4-BE49-F238E27FC236}">
                <a16:creationId xmlns:a16="http://schemas.microsoft.com/office/drawing/2014/main" id="{FD108693-3342-491F-BB94-647733FCAD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EFCF6D-A899-4A9D-9595-DBA1B2EB3B3D}"/>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979656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7A8E2-0285-4A7C-98E3-8E935AEED174}"/>
              </a:ext>
            </a:extLst>
          </p:cNvPr>
          <p:cNvSpPr>
            <a:spLocks noGrp="1"/>
          </p:cNvSpPr>
          <p:nvPr>
            <p:ph type="title"/>
          </p:nvPr>
        </p:nvSpPr>
        <p:spPr>
          <a:xfrm>
            <a:off x="566857" y="670560"/>
            <a:ext cx="2654260" cy="2346960"/>
          </a:xfrm>
        </p:spPr>
        <p:txBody>
          <a:bodyPr anchor="b"/>
          <a:lstStyle>
            <a:lvl1pPr>
              <a:defRPr sz="2160"/>
            </a:lvl1pPr>
          </a:lstStyle>
          <a:p>
            <a:r>
              <a:rPr lang="en-US"/>
              <a:t>Click to edit Master title style</a:t>
            </a:r>
          </a:p>
        </p:txBody>
      </p:sp>
      <p:sp>
        <p:nvSpPr>
          <p:cNvPr id="3" name="Content Placeholder 2">
            <a:extLst>
              <a:ext uri="{FF2B5EF4-FFF2-40B4-BE49-F238E27FC236}">
                <a16:creationId xmlns:a16="http://schemas.microsoft.com/office/drawing/2014/main" id="{25E5F8A8-5CFF-4E96-9A12-D5C0A9DCDA93}"/>
              </a:ext>
            </a:extLst>
          </p:cNvPr>
          <p:cNvSpPr>
            <a:spLocks noGrp="1"/>
          </p:cNvSpPr>
          <p:nvPr>
            <p:ph idx="1"/>
          </p:nvPr>
        </p:nvSpPr>
        <p:spPr>
          <a:xfrm>
            <a:off x="3498652" y="1448224"/>
            <a:ext cx="4166235" cy="7147983"/>
          </a:xfrm>
        </p:spPr>
        <p:txBody>
          <a:bodyPr/>
          <a:lstStyle>
            <a:lvl1pPr>
              <a:defRPr sz="2160"/>
            </a:lvl1pPr>
            <a:lvl2pPr>
              <a:defRPr sz="1890"/>
            </a:lvl2pPr>
            <a:lvl3pPr>
              <a:defRPr sz="162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A91BED-B6B6-421E-91EF-C75233FECB55}"/>
              </a:ext>
            </a:extLst>
          </p:cNvPr>
          <p:cNvSpPr>
            <a:spLocks noGrp="1"/>
          </p:cNvSpPr>
          <p:nvPr>
            <p:ph type="body" sz="half" idx="2"/>
          </p:nvPr>
        </p:nvSpPr>
        <p:spPr>
          <a:xfrm>
            <a:off x="566857" y="3017520"/>
            <a:ext cx="2654260" cy="5590329"/>
          </a:xfrm>
        </p:spPr>
        <p:txBody>
          <a:bodyPr/>
          <a:lstStyle>
            <a:lvl1pPr marL="0" indent="0">
              <a:buNone/>
              <a:defRPr sz="1080"/>
            </a:lvl1pPr>
            <a:lvl2pPr marL="308610" indent="0">
              <a:buNone/>
              <a:defRPr sz="945"/>
            </a:lvl2pPr>
            <a:lvl3pPr marL="617220" indent="0">
              <a:buNone/>
              <a:defRPr sz="810"/>
            </a:lvl3pPr>
            <a:lvl4pPr marL="925830" indent="0">
              <a:buNone/>
              <a:defRPr sz="675"/>
            </a:lvl4pPr>
            <a:lvl5pPr marL="1234440" indent="0">
              <a:buNone/>
              <a:defRPr sz="675"/>
            </a:lvl5pPr>
            <a:lvl6pPr marL="1543050" indent="0">
              <a:buNone/>
              <a:defRPr sz="675"/>
            </a:lvl6pPr>
            <a:lvl7pPr marL="1851660" indent="0">
              <a:buNone/>
              <a:defRPr sz="675"/>
            </a:lvl7pPr>
            <a:lvl8pPr marL="2160270" indent="0">
              <a:buNone/>
              <a:defRPr sz="675"/>
            </a:lvl8pPr>
            <a:lvl9pPr marL="246888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65F12F70-F8FF-4B78-87A1-9072F8845615}"/>
              </a:ext>
            </a:extLst>
          </p:cNvPr>
          <p:cNvSpPr>
            <a:spLocks noGrp="1"/>
          </p:cNvSpPr>
          <p:nvPr>
            <p:ph type="dt" sz="half" idx="10"/>
          </p:nvPr>
        </p:nvSpPr>
        <p:spPr/>
        <p:txBody>
          <a:bodyPr/>
          <a:lstStyle/>
          <a:p>
            <a:fld id="{4F8AA163-ADB9-4D73-93F7-EFC8B7E0FF67}" type="datetimeFigureOut">
              <a:rPr lang="en-US" smtClean="0"/>
              <a:t>7/14/2020</a:t>
            </a:fld>
            <a:endParaRPr lang="en-US"/>
          </a:p>
        </p:txBody>
      </p:sp>
      <p:sp>
        <p:nvSpPr>
          <p:cNvPr id="6" name="Footer Placeholder 5">
            <a:extLst>
              <a:ext uri="{FF2B5EF4-FFF2-40B4-BE49-F238E27FC236}">
                <a16:creationId xmlns:a16="http://schemas.microsoft.com/office/drawing/2014/main" id="{6AA04EE0-F695-40F8-9F9D-ED699DF41C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7D0D79-8E73-4BF1-BEA0-3567A0614EAB}"/>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15575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A96B2-1C05-4E53-BC20-ED67ED46FB6A}"/>
              </a:ext>
            </a:extLst>
          </p:cNvPr>
          <p:cNvSpPr>
            <a:spLocks noGrp="1"/>
          </p:cNvSpPr>
          <p:nvPr>
            <p:ph type="title"/>
          </p:nvPr>
        </p:nvSpPr>
        <p:spPr>
          <a:xfrm>
            <a:off x="566857" y="670560"/>
            <a:ext cx="2654260" cy="2346960"/>
          </a:xfrm>
        </p:spPr>
        <p:txBody>
          <a:bodyPr anchor="b"/>
          <a:lstStyle>
            <a:lvl1pPr>
              <a:defRPr sz="2160"/>
            </a:lvl1pPr>
          </a:lstStyle>
          <a:p>
            <a:r>
              <a:rPr lang="en-US"/>
              <a:t>Click to edit Master title style</a:t>
            </a:r>
          </a:p>
        </p:txBody>
      </p:sp>
      <p:sp>
        <p:nvSpPr>
          <p:cNvPr id="3" name="Picture Placeholder 2">
            <a:extLst>
              <a:ext uri="{FF2B5EF4-FFF2-40B4-BE49-F238E27FC236}">
                <a16:creationId xmlns:a16="http://schemas.microsoft.com/office/drawing/2014/main" id="{A37D504F-87CB-433F-9782-A2817D576632}"/>
              </a:ext>
            </a:extLst>
          </p:cNvPr>
          <p:cNvSpPr>
            <a:spLocks noGrp="1"/>
          </p:cNvSpPr>
          <p:nvPr>
            <p:ph type="pic" idx="1"/>
          </p:nvPr>
        </p:nvSpPr>
        <p:spPr>
          <a:xfrm>
            <a:off x="3498652" y="1448224"/>
            <a:ext cx="4166235" cy="7147983"/>
          </a:xfrm>
        </p:spPr>
        <p:txBody>
          <a:bodyPr/>
          <a:lstStyle>
            <a:lvl1pPr marL="0" indent="0">
              <a:buNone/>
              <a:defRPr sz="2160"/>
            </a:lvl1pPr>
            <a:lvl2pPr marL="308610" indent="0">
              <a:buNone/>
              <a:defRPr sz="1890"/>
            </a:lvl2pPr>
            <a:lvl3pPr marL="617220" indent="0">
              <a:buNone/>
              <a:defRPr sz="1620"/>
            </a:lvl3pPr>
            <a:lvl4pPr marL="925830" indent="0">
              <a:buNone/>
              <a:defRPr sz="1350"/>
            </a:lvl4pPr>
            <a:lvl5pPr marL="1234440" indent="0">
              <a:buNone/>
              <a:defRPr sz="1350"/>
            </a:lvl5pPr>
            <a:lvl6pPr marL="1543050" indent="0">
              <a:buNone/>
              <a:defRPr sz="1350"/>
            </a:lvl6pPr>
            <a:lvl7pPr marL="1851660" indent="0">
              <a:buNone/>
              <a:defRPr sz="1350"/>
            </a:lvl7pPr>
            <a:lvl8pPr marL="2160270" indent="0">
              <a:buNone/>
              <a:defRPr sz="1350"/>
            </a:lvl8pPr>
            <a:lvl9pPr marL="2468880" indent="0">
              <a:buNone/>
              <a:defRPr sz="1350"/>
            </a:lvl9pPr>
          </a:lstStyle>
          <a:p>
            <a:endParaRPr lang="en-US"/>
          </a:p>
        </p:txBody>
      </p:sp>
      <p:sp>
        <p:nvSpPr>
          <p:cNvPr id="4" name="Text Placeholder 3">
            <a:extLst>
              <a:ext uri="{FF2B5EF4-FFF2-40B4-BE49-F238E27FC236}">
                <a16:creationId xmlns:a16="http://schemas.microsoft.com/office/drawing/2014/main" id="{CB912B83-1E13-486F-A6FF-20A749FCA94D}"/>
              </a:ext>
            </a:extLst>
          </p:cNvPr>
          <p:cNvSpPr>
            <a:spLocks noGrp="1"/>
          </p:cNvSpPr>
          <p:nvPr>
            <p:ph type="body" sz="half" idx="2"/>
          </p:nvPr>
        </p:nvSpPr>
        <p:spPr>
          <a:xfrm>
            <a:off x="566857" y="3017520"/>
            <a:ext cx="2654260" cy="5590329"/>
          </a:xfrm>
        </p:spPr>
        <p:txBody>
          <a:bodyPr/>
          <a:lstStyle>
            <a:lvl1pPr marL="0" indent="0">
              <a:buNone/>
              <a:defRPr sz="1080"/>
            </a:lvl1pPr>
            <a:lvl2pPr marL="308610" indent="0">
              <a:buNone/>
              <a:defRPr sz="945"/>
            </a:lvl2pPr>
            <a:lvl3pPr marL="617220" indent="0">
              <a:buNone/>
              <a:defRPr sz="810"/>
            </a:lvl3pPr>
            <a:lvl4pPr marL="925830" indent="0">
              <a:buNone/>
              <a:defRPr sz="675"/>
            </a:lvl4pPr>
            <a:lvl5pPr marL="1234440" indent="0">
              <a:buNone/>
              <a:defRPr sz="675"/>
            </a:lvl5pPr>
            <a:lvl6pPr marL="1543050" indent="0">
              <a:buNone/>
              <a:defRPr sz="675"/>
            </a:lvl6pPr>
            <a:lvl7pPr marL="1851660" indent="0">
              <a:buNone/>
              <a:defRPr sz="675"/>
            </a:lvl7pPr>
            <a:lvl8pPr marL="2160270" indent="0">
              <a:buNone/>
              <a:defRPr sz="675"/>
            </a:lvl8pPr>
            <a:lvl9pPr marL="246888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72E4C258-1374-4BDD-9982-1F596D950665}"/>
              </a:ext>
            </a:extLst>
          </p:cNvPr>
          <p:cNvSpPr>
            <a:spLocks noGrp="1"/>
          </p:cNvSpPr>
          <p:nvPr>
            <p:ph type="dt" sz="half" idx="10"/>
          </p:nvPr>
        </p:nvSpPr>
        <p:spPr/>
        <p:txBody>
          <a:bodyPr/>
          <a:lstStyle/>
          <a:p>
            <a:fld id="{4F8AA163-ADB9-4D73-93F7-EFC8B7E0FF67}" type="datetimeFigureOut">
              <a:rPr lang="en-US" smtClean="0"/>
              <a:t>7/14/2020</a:t>
            </a:fld>
            <a:endParaRPr lang="en-US"/>
          </a:p>
        </p:txBody>
      </p:sp>
      <p:sp>
        <p:nvSpPr>
          <p:cNvPr id="6" name="Footer Placeholder 5">
            <a:extLst>
              <a:ext uri="{FF2B5EF4-FFF2-40B4-BE49-F238E27FC236}">
                <a16:creationId xmlns:a16="http://schemas.microsoft.com/office/drawing/2014/main" id="{8D2BCD06-6FF5-46E7-94F9-1AC871F827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1D4054-005E-49C4-A7C6-321CA176E98A}"/>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1102476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ED71FE-651D-482F-A929-60999E21A4D8}"/>
              </a:ext>
            </a:extLst>
          </p:cNvPr>
          <p:cNvSpPr>
            <a:spLocks noGrp="1"/>
          </p:cNvSpPr>
          <p:nvPr>
            <p:ph type="title"/>
          </p:nvPr>
        </p:nvSpPr>
        <p:spPr>
          <a:xfrm>
            <a:off x="565785" y="535517"/>
            <a:ext cx="7098030"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11FA61-F0A7-4165-924E-0FC7450CA3A2}"/>
              </a:ext>
            </a:extLst>
          </p:cNvPr>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C7153E-5D85-41E3-BC27-5FD3731D90CC}"/>
              </a:ext>
            </a:extLst>
          </p:cNvPr>
          <p:cNvSpPr>
            <a:spLocks noGrp="1"/>
          </p:cNvSpPr>
          <p:nvPr>
            <p:ph type="dt" sz="half" idx="2"/>
          </p:nvPr>
        </p:nvSpPr>
        <p:spPr>
          <a:xfrm>
            <a:off x="565785" y="9322647"/>
            <a:ext cx="1851660" cy="535517"/>
          </a:xfrm>
          <a:prstGeom prst="rect">
            <a:avLst/>
          </a:prstGeom>
        </p:spPr>
        <p:txBody>
          <a:bodyPr vert="horz" lIns="91440" tIns="45720" rIns="91440" bIns="45720" rtlCol="0" anchor="ctr"/>
          <a:lstStyle>
            <a:lvl1pPr algn="l">
              <a:defRPr sz="810">
                <a:solidFill>
                  <a:schemeClr val="tx1">
                    <a:tint val="75000"/>
                  </a:schemeClr>
                </a:solidFill>
              </a:defRPr>
            </a:lvl1pPr>
          </a:lstStyle>
          <a:p>
            <a:fld id="{4F8AA163-ADB9-4D73-93F7-EFC8B7E0FF67}" type="datetimeFigureOut">
              <a:rPr lang="en-US" smtClean="0"/>
              <a:t>7/14/2020</a:t>
            </a:fld>
            <a:endParaRPr lang="en-US"/>
          </a:p>
        </p:txBody>
      </p:sp>
      <p:sp>
        <p:nvSpPr>
          <p:cNvPr id="5" name="Footer Placeholder 4">
            <a:extLst>
              <a:ext uri="{FF2B5EF4-FFF2-40B4-BE49-F238E27FC236}">
                <a16:creationId xmlns:a16="http://schemas.microsoft.com/office/drawing/2014/main" id="{0469794B-DBCA-4337-87DE-2F1AE8F7A8D3}"/>
              </a:ext>
            </a:extLst>
          </p:cNvPr>
          <p:cNvSpPr>
            <a:spLocks noGrp="1"/>
          </p:cNvSpPr>
          <p:nvPr>
            <p:ph type="ftr" sz="quarter" idx="3"/>
          </p:nvPr>
        </p:nvSpPr>
        <p:spPr>
          <a:xfrm>
            <a:off x="2726055" y="9322647"/>
            <a:ext cx="2777490" cy="535517"/>
          </a:xfrm>
          <a:prstGeom prst="rect">
            <a:avLst/>
          </a:prstGeom>
        </p:spPr>
        <p:txBody>
          <a:bodyPr vert="horz" lIns="91440" tIns="45720" rIns="91440" bIns="45720" rtlCol="0" anchor="ctr"/>
          <a:lstStyle>
            <a:lvl1pPr algn="ctr">
              <a:defRPr sz="81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AE0F3B-C1C8-4284-9C58-57F9B174A574}"/>
              </a:ext>
            </a:extLst>
          </p:cNvPr>
          <p:cNvSpPr>
            <a:spLocks noGrp="1"/>
          </p:cNvSpPr>
          <p:nvPr>
            <p:ph type="sldNum" sz="quarter" idx="4"/>
          </p:nvPr>
        </p:nvSpPr>
        <p:spPr>
          <a:xfrm>
            <a:off x="5812155" y="9322647"/>
            <a:ext cx="1851660" cy="535517"/>
          </a:xfrm>
          <a:prstGeom prst="rect">
            <a:avLst/>
          </a:prstGeom>
        </p:spPr>
        <p:txBody>
          <a:bodyPr vert="horz" lIns="91440" tIns="45720" rIns="91440" bIns="45720" rtlCol="0" anchor="ctr"/>
          <a:lstStyle>
            <a:lvl1pPr algn="r">
              <a:defRPr sz="810">
                <a:solidFill>
                  <a:schemeClr val="tx1">
                    <a:tint val="75000"/>
                  </a:schemeClr>
                </a:solidFill>
              </a:defRPr>
            </a:lvl1pPr>
          </a:lstStyle>
          <a:p>
            <a:fld id="{74EAC8DB-738A-4950-96A4-0396B96EE077}" type="slidenum">
              <a:rPr lang="en-US" smtClean="0"/>
              <a:t>‹#›</a:t>
            </a:fld>
            <a:endParaRPr lang="en-US"/>
          </a:p>
        </p:txBody>
      </p:sp>
    </p:spTree>
    <p:extLst>
      <p:ext uri="{BB962C8B-B14F-4D97-AF65-F5344CB8AC3E}">
        <p14:creationId xmlns:p14="http://schemas.microsoft.com/office/powerpoint/2010/main" val="1789931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17220" rtl="0" eaLnBrk="1" latinLnBrk="0" hangingPunct="1">
        <a:lnSpc>
          <a:spcPct val="90000"/>
        </a:lnSpc>
        <a:spcBef>
          <a:spcPct val="0"/>
        </a:spcBef>
        <a:buNone/>
        <a:defRPr sz="2970" kern="1200">
          <a:solidFill>
            <a:schemeClr val="tx1"/>
          </a:solidFill>
          <a:latin typeface="+mj-lt"/>
          <a:ea typeface="+mj-ea"/>
          <a:cs typeface="+mj-cs"/>
        </a:defRPr>
      </a:lvl1pPr>
    </p:titleStyle>
    <p:bodyStyle>
      <a:lvl1pPr marL="154305" indent="-154305" algn="l" defTabSz="617220" rtl="0" eaLnBrk="1" latinLnBrk="0" hangingPunct="1">
        <a:lnSpc>
          <a:spcPct val="90000"/>
        </a:lnSpc>
        <a:spcBef>
          <a:spcPts val="675"/>
        </a:spcBef>
        <a:buFont typeface="Arial" panose="020B0604020202020204" pitchFamily="34" charset="0"/>
        <a:buChar char="•"/>
        <a:defRPr sz="1890" kern="1200">
          <a:solidFill>
            <a:schemeClr val="tx1"/>
          </a:solidFill>
          <a:latin typeface="+mn-lt"/>
          <a:ea typeface="+mn-ea"/>
          <a:cs typeface="+mn-cs"/>
        </a:defRPr>
      </a:lvl1pPr>
      <a:lvl2pPr marL="462915" indent="-154305" algn="l" defTabSz="617220" rtl="0" eaLnBrk="1" latinLnBrk="0" hangingPunct="1">
        <a:lnSpc>
          <a:spcPct val="90000"/>
        </a:lnSpc>
        <a:spcBef>
          <a:spcPts val="338"/>
        </a:spcBef>
        <a:buFont typeface="Arial" panose="020B0604020202020204" pitchFamily="34" charset="0"/>
        <a:buChar char="•"/>
        <a:defRPr sz="1620" kern="1200">
          <a:solidFill>
            <a:schemeClr val="tx1"/>
          </a:solidFill>
          <a:latin typeface="+mn-lt"/>
          <a:ea typeface="+mn-ea"/>
          <a:cs typeface="+mn-cs"/>
        </a:defRPr>
      </a:lvl2pPr>
      <a:lvl3pPr marL="771525" indent="-154305" algn="l" defTabSz="617220" rtl="0" eaLnBrk="1" latinLnBrk="0" hangingPunct="1">
        <a:lnSpc>
          <a:spcPct val="90000"/>
        </a:lnSpc>
        <a:spcBef>
          <a:spcPts val="338"/>
        </a:spcBef>
        <a:buFont typeface="Arial" panose="020B0604020202020204" pitchFamily="34" charset="0"/>
        <a:buChar char="•"/>
        <a:defRPr sz="1350" kern="1200">
          <a:solidFill>
            <a:schemeClr val="tx1"/>
          </a:solidFill>
          <a:latin typeface="+mn-lt"/>
          <a:ea typeface="+mn-ea"/>
          <a:cs typeface="+mn-cs"/>
        </a:defRPr>
      </a:lvl3pPr>
      <a:lvl4pPr marL="108013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4pPr>
      <a:lvl5pPr marL="138874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5pPr>
      <a:lvl6pPr marL="169735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6pPr>
      <a:lvl7pPr marL="200596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7pPr>
      <a:lvl8pPr marL="231457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8pPr>
      <a:lvl9pPr marL="262318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9pPr>
    </p:bodyStyle>
    <p:otherStyle>
      <a:defPPr>
        <a:defRPr lang="en-US"/>
      </a:defPPr>
      <a:lvl1pPr marL="0" algn="l" defTabSz="617220" rtl="0" eaLnBrk="1" latinLnBrk="0" hangingPunct="1">
        <a:defRPr sz="1215" kern="1200">
          <a:solidFill>
            <a:schemeClr val="tx1"/>
          </a:solidFill>
          <a:latin typeface="+mn-lt"/>
          <a:ea typeface="+mn-ea"/>
          <a:cs typeface="+mn-cs"/>
        </a:defRPr>
      </a:lvl1pPr>
      <a:lvl2pPr marL="308610" algn="l" defTabSz="617220" rtl="0" eaLnBrk="1" latinLnBrk="0" hangingPunct="1">
        <a:defRPr sz="1215" kern="1200">
          <a:solidFill>
            <a:schemeClr val="tx1"/>
          </a:solidFill>
          <a:latin typeface="+mn-lt"/>
          <a:ea typeface="+mn-ea"/>
          <a:cs typeface="+mn-cs"/>
        </a:defRPr>
      </a:lvl2pPr>
      <a:lvl3pPr marL="617220" algn="l" defTabSz="617220" rtl="0" eaLnBrk="1" latinLnBrk="0" hangingPunct="1">
        <a:defRPr sz="1215" kern="1200">
          <a:solidFill>
            <a:schemeClr val="tx1"/>
          </a:solidFill>
          <a:latin typeface="+mn-lt"/>
          <a:ea typeface="+mn-ea"/>
          <a:cs typeface="+mn-cs"/>
        </a:defRPr>
      </a:lvl3pPr>
      <a:lvl4pPr marL="925830" algn="l" defTabSz="617220" rtl="0" eaLnBrk="1" latinLnBrk="0" hangingPunct="1">
        <a:defRPr sz="1215" kern="1200">
          <a:solidFill>
            <a:schemeClr val="tx1"/>
          </a:solidFill>
          <a:latin typeface="+mn-lt"/>
          <a:ea typeface="+mn-ea"/>
          <a:cs typeface="+mn-cs"/>
        </a:defRPr>
      </a:lvl4pPr>
      <a:lvl5pPr marL="1234440" algn="l" defTabSz="617220" rtl="0" eaLnBrk="1" latinLnBrk="0" hangingPunct="1">
        <a:defRPr sz="1215" kern="1200">
          <a:solidFill>
            <a:schemeClr val="tx1"/>
          </a:solidFill>
          <a:latin typeface="+mn-lt"/>
          <a:ea typeface="+mn-ea"/>
          <a:cs typeface="+mn-cs"/>
        </a:defRPr>
      </a:lvl5pPr>
      <a:lvl6pPr marL="1543050" algn="l" defTabSz="617220" rtl="0" eaLnBrk="1" latinLnBrk="0" hangingPunct="1">
        <a:defRPr sz="1215" kern="1200">
          <a:solidFill>
            <a:schemeClr val="tx1"/>
          </a:solidFill>
          <a:latin typeface="+mn-lt"/>
          <a:ea typeface="+mn-ea"/>
          <a:cs typeface="+mn-cs"/>
        </a:defRPr>
      </a:lvl6pPr>
      <a:lvl7pPr marL="1851660" algn="l" defTabSz="617220" rtl="0" eaLnBrk="1" latinLnBrk="0" hangingPunct="1">
        <a:defRPr sz="1215" kern="1200">
          <a:solidFill>
            <a:schemeClr val="tx1"/>
          </a:solidFill>
          <a:latin typeface="+mn-lt"/>
          <a:ea typeface="+mn-ea"/>
          <a:cs typeface="+mn-cs"/>
        </a:defRPr>
      </a:lvl7pPr>
      <a:lvl8pPr marL="2160270" algn="l" defTabSz="617220" rtl="0" eaLnBrk="1" latinLnBrk="0" hangingPunct="1">
        <a:defRPr sz="1215" kern="1200">
          <a:solidFill>
            <a:schemeClr val="tx1"/>
          </a:solidFill>
          <a:latin typeface="+mn-lt"/>
          <a:ea typeface="+mn-ea"/>
          <a:cs typeface="+mn-cs"/>
        </a:defRPr>
      </a:lvl8pPr>
      <a:lvl9pPr marL="2468880" algn="l" defTabSz="617220" rtl="0" eaLnBrk="1" latinLnBrk="0" hangingPunct="1">
        <a:defRPr sz="1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image" Target="../media/image1.png"/><Relationship Id="rId16"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5" Type="http://schemas.openxmlformats.org/officeDocument/2006/relationships/image" Target="../media/image13.jpg"/><Relationship Id="rId10" Type="http://schemas.openxmlformats.org/officeDocument/2006/relationships/image" Target="../media/image8.jpg"/><Relationship Id="rId4" Type="http://schemas.openxmlformats.org/officeDocument/2006/relationships/image" Target="../media/image2.emf"/><Relationship Id="rId9" Type="http://schemas.openxmlformats.org/officeDocument/2006/relationships/image" Target="../media/image7.jp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CEC8F15E-4C25-431F-A2F7-8714A7FB9D05}"/>
              </a:ext>
            </a:extLst>
          </p:cNvPr>
          <p:cNvSpPr txBox="1">
            <a:spLocks noChangeArrowheads="1"/>
          </p:cNvSpPr>
          <p:nvPr/>
        </p:nvSpPr>
        <p:spPr bwMode="auto">
          <a:xfrm>
            <a:off x="11114" y="4874864"/>
            <a:ext cx="8207212" cy="32297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eaLnBrk="0" fontAlgn="base" hangingPunct="0">
              <a:spcBef>
                <a:spcPct val="0"/>
              </a:spcBef>
              <a:spcAft>
                <a:spcPct val="0"/>
              </a:spcAft>
            </a:pPr>
            <a:r>
              <a:rPr lang="en-US" altLang="en-US" sz="1050" dirty="0">
                <a:solidFill>
                  <a:schemeClr val="bg1"/>
                </a:solidFill>
                <a:latin typeface="Malgun Gothic" panose="020B0503020000020004" pitchFamily="34" charset="-127"/>
              </a:rPr>
              <a:t>This 4 bedroom, 4 1/2 bath, 4571 sq. ft. Traditional Lowcountry home invites you in with a spacious wrap around porch. As you enter the foyer, the wall of windows in the great room and sun room, across the back of the house, afford views of the natural beauty of the marsh and tidal creek. The open floor plan flows from the great room into the informal breakfast area, the sun room, and the kitchen to provide ample room for entertaining. The kitchen has granite counter tops and upgraded appliances, including a </a:t>
            </a:r>
            <a:r>
              <a:rPr lang="en-US" altLang="en-US" sz="1050" dirty="0" err="1">
                <a:solidFill>
                  <a:schemeClr val="bg1"/>
                </a:solidFill>
                <a:latin typeface="Malgun Gothic" panose="020B0503020000020004" pitchFamily="34" charset="-127"/>
              </a:rPr>
              <a:t>Dacor</a:t>
            </a:r>
            <a:r>
              <a:rPr lang="en-US" altLang="en-US" sz="1050" dirty="0">
                <a:solidFill>
                  <a:schemeClr val="bg1"/>
                </a:solidFill>
                <a:latin typeface="Malgun Gothic" panose="020B0503020000020004" pitchFamily="34" charset="-127"/>
              </a:rPr>
              <a:t> cook top with dual burners. The roomy walk-in pantry provides additional storage for more than just food. The first floor master suite has dual walk-in closets with a spacious master bathroom, tiled with travertine marble. The master bath includes a shower and a free standing tub. A formal dining room, an office/guest room, powder room, and laundry room are also on the first floor. All rooms on this level, with the exception of the office, have beautiful Australian Cypress flooring. There are 3 bedrooms and 2 full baths on the second floor. There is also a sewing/craft room and a large bonus room that could serve as a 5th bedroom or recreational space. A central vacuum system makes it easier to keep these spaces clean. Since the basement/garage is the size of the footprint of the house, it includes 2 parking spaces, a 4th bathroom, and a huge storage space for bikes, riding lawnmower, golf cart, workshop, and so much more. The spacious and well landscaped backyard leads you to a dock on the creek with a lift that can accommodate a small boat. A screened porch provides insect free relaxation. Other perks include an irrigation system with a well, and a koi pond with a waterfall. Hidden Cove is a small and friendly neighborhood with a small town feel. The community dock on Hobcaw Creek is its most desirable amenity as well as a gathering place to meet and socialize with neighbors. Other amenities include tennis courts, pool, and club house. there is DEEP WATER at the dock at 2 hours on incoming tide * Over the years, there has been some slight water intrusion in the garage area at the expansion joints.</a:t>
            </a:r>
            <a:endParaRPr kumimoji="0" lang="en-US" altLang="en-US" sz="1050" i="0" u="none" strike="noStrike" cap="none" normalizeH="0" baseline="0" dirty="0">
              <a:ln>
                <a:noFill/>
              </a:ln>
              <a:solidFill>
                <a:schemeClr val="bg1"/>
              </a:solidFill>
              <a:effectLst/>
              <a:latin typeface="Arial" panose="020B0604020202020204" pitchFamily="34" charset="0"/>
            </a:endParaRPr>
          </a:p>
        </p:txBody>
      </p:sp>
      <p:sp>
        <p:nvSpPr>
          <p:cNvPr id="5" name="Text Box 4">
            <a:extLst>
              <a:ext uri="{FF2B5EF4-FFF2-40B4-BE49-F238E27FC236}">
                <a16:creationId xmlns:a16="http://schemas.microsoft.com/office/drawing/2014/main" id="{7EC78D6A-B412-42BB-AE6D-72DBA3E2DD53}"/>
              </a:ext>
            </a:extLst>
          </p:cNvPr>
          <p:cNvSpPr txBox="1">
            <a:spLocks noChangeArrowheads="1"/>
          </p:cNvSpPr>
          <p:nvPr/>
        </p:nvSpPr>
        <p:spPr bwMode="auto">
          <a:xfrm>
            <a:off x="1" y="9185275"/>
            <a:ext cx="3532187" cy="873125"/>
          </a:xfrm>
          <a:prstGeom prst="rect">
            <a:avLst/>
          </a:prstGeom>
          <a:noFill/>
          <a:ln w="9525" algn="in">
            <a:noFill/>
            <a:miter lim="800000"/>
            <a:headEnd/>
            <a:tailEnd/>
          </a:ln>
          <a:effec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Malgun Gothic Semilight" panose="020B0502040204020203" pitchFamily="34" charset="-128"/>
              </a:rPr>
              <a:t>Fudgy Brabham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Malgun Gothic Semilight" panose="020B0502040204020203" pitchFamily="34" charset="-128"/>
              </a:rPr>
              <a:t>(843) 568-1241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Malgun Gothic Semilight" panose="020B0502040204020203" pitchFamily="34" charset="-128"/>
              </a:rPr>
              <a:t>fudgy@hbrtwn.com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Malgun Gothic Semilight" panose="020B0502040204020203" pitchFamily="34" charset="-128"/>
              </a:rPr>
              <a:t>www</a:t>
            </a:r>
            <a:r>
              <a:rPr kumimoji="0" lang="en-US" altLang="en-US" sz="1200" b="0" i="0" u="none" strike="noStrike" cap="none" normalizeH="0" baseline="0" dirty="0">
                <a:ln>
                  <a:noFill/>
                </a:ln>
                <a:solidFill>
                  <a:srgbClr val="FFFFFF"/>
                </a:solidFill>
                <a:effectLst/>
                <a:latin typeface="Malgun Gothic Semilight" panose="020B0502040204020203" pitchFamily="34" charset="-128"/>
              </a:rPr>
              <a:t>.hbrtwn.com</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CDBDDCE6-097B-48FC-85D7-D616D2FAB62E}"/>
              </a:ext>
            </a:extLst>
          </p:cNvPr>
          <p:cNvSpPr txBox="1">
            <a:spLocks noChangeArrowheads="1"/>
          </p:cNvSpPr>
          <p:nvPr/>
        </p:nvSpPr>
        <p:spPr bwMode="auto">
          <a:xfrm>
            <a:off x="11113" y="10217150"/>
            <a:ext cx="7769225" cy="19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Times New Roman" panose="02020603050405020304" pitchFamily="18" charset="0"/>
              </a:rPr>
              <a:t>Harbourtowne Real Estate | 672 Marina Drive, Ste 110 | Daniel Island, SC 29492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6">
            <a:extLst>
              <a:ext uri="{FF2B5EF4-FFF2-40B4-BE49-F238E27FC236}">
                <a16:creationId xmlns:a16="http://schemas.microsoft.com/office/drawing/2014/main" id="{04C886F9-AC60-4DFC-967A-B5C82399B9A4}"/>
              </a:ext>
            </a:extLst>
          </p:cNvPr>
          <p:cNvSpPr txBox="1">
            <a:spLocks noChangeArrowheads="1"/>
          </p:cNvSpPr>
          <p:nvPr/>
        </p:nvSpPr>
        <p:spPr bwMode="auto">
          <a:xfrm>
            <a:off x="0" y="-3175"/>
            <a:ext cx="8229600" cy="833438"/>
          </a:xfrm>
          <a:prstGeom prst="rect">
            <a:avLst/>
          </a:prstGeom>
          <a:noFill/>
          <a:ln>
            <a:noFill/>
          </a:ln>
          <a:effectLst/>
          <a:extLst>
            <a:ext uri="{909E8E84-426E-40DD-AFC4-6F175D3DCCD1}">
              <a14:hiddenFill xmlns:a14="http://schemas.microsoft.com/office/drawing/2010/main">
                <a:gradFill rotWithShape="0">
                  <a:gsLst>
                    <a:gs pos="0">
                      <a:srgbClr val="FFFFFF">
                        <a:alpha val="0"/>
                      </a:srgbClr>
                    </a:gs>
                    <a:gs pos="100000">
                      <a:srgbClr val="FFFFFF"/>
                    </a:gs>
                  </a:gsLst>
                  <a:lin ang="16200000" scaled="1"/>
                </a:gra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eaLnBrk="0" fontAlgn="base" hangingPunct="0">
              <a:spcBef>
                <a:spcPct val="0"/>
              </a:spcBef>
              <a:spcAft>
                <a:spcPct val="0"/>
              </a:spcAft>
            </a:pPr>
            <a:r>
              <a:rPr lang="en-US" altLang="en-US" sz="3600" b="1">
                <a:solidFill>
                  <a:srgbClr val="FFFFFF"/>
                </a:solidFill>
                <a:effectLst>
                  <a:outerShdw blurRad="38100" dist="38100" dir="2700000" algn="tl">
                    <a:srgbClr val="000000">
                      <a:alpha val="43137"/>
                    </a:srgbClr>
                  </a:outerShdw>
                </a:effectLst>
                <a:latin typeface="Malgun Gothic" panose="020B0503020000020004" pitchFamily="34" charset="-127"/>
              </a:rPr>
              <a:t>Southern Charm in Abundance</a:t>
            </a:r>
            <a:endParaRPr kumimoji="0" lang="en-US"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ndParaRPr>
          </a:p>
        </p:txBody>
      </p:sp>
      <p:sp>
        <p:nvSpPr>
          <p:cNvPr id="8" name="Text Box 9">
            <a:extLst>
              <a:ext uri="{FF2B5EF4-FFF2-40B4-BE49-F238E27FC236}">
                <a16:creationId xmlns:a16="http://schemas.microsoft.com/office/drawing/2014/main" id="{C646726F-86F0-4BE8-969D-30262CC20665}"/>
              </a:ext>
            </a:extLst>
          </p:cNvPr>
          <p:cNvSpPr txBox="1">
            <a:spLocks noChangeArrowheads="1"/>
          </p:cNvSpPr>
          <p:nvPr/>
        </p:nvSpPr>
        <p:spPr bwMode="auto">
          <a:xfrm>
            <a:off x="4697412" y="9185275"/>
            <a:ext cx="3532188" cy="873125"/>
          </a:xfrm>
          <a:prstGeom prst="rect">
            <a:avLst/>
          </a:prstGeom>
          <a:noFill/>
          <a:ln w="9525" algn="in">
            <a:noFill/>
            <a:miter lim="800000"/>
            <a:headEnd/>
            <a:tailEnd/>
          </a:ln>
          <a:effec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Malgun Gothic Semilight" panose="020B0502040204020203" pitchFamily="34" charset="-128"/>
              </a:rPr>
              <a:t>Harbourtowne Real Estate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Malgun Gothic Semilight" panose="020B0502040204020203" pitchFamily="34" charset="-128"/>
              </a:rPr>
              <a:t>672 Marina Drive, Ste 110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Malgun Gothic Semilight" panose="020B0502040204020203" pitchFamily="34" charset="-128"/>
              </a:rPr>
              <a:t>Daniel Island, SC 29492</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pic>
        <p:nvPicPr>
          <p:cNvPr id="1034" name="Picture 10">
            <a:extLst>
              <a:ext uri="{FF2B5EF4-FFF2-40B4-BE49-F238E27FC236}">
                <a16:creationId xmlns:a16="http://schemas.microsoft.com/office/drawing/2014/main" id="{012C07D5-0F5D-46F5-AD87-CAACA746C3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2188" y="9185275"/>
            <a:ext cx="1165225" cy="873125"/>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 name="Text Box 11">
            <a:extLst>
              <a:ext uri="{FF2B5EF4-FFF2-40B4-BE49-F238E27FC236}">
                <a16:creationId xmlns:a16="http://schemas.microsoft.com/office/drawing/2014/main" id="{2404A737-B788-4DF1-A3B8-767819CD2ACE}"/>
              </a:ext>
            </a:extLst>
          </p:cNvPr>
          <p:cNvSpPr txBox="1">
            <a:spLocks noChangeArrowheads="1"/>
          </p:cNvSpPr>
          <p:nvPr/>
        </p:nvSpPr>
        <p:spPr bwMode="auto">
          <a:xfrm>
            <a:off x="0" y="2998964"/>
            <a:ext cx="8229600" cy="873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2400" b="1" dirty="0">
                <a:solidFill>
                  <a:schemeClr val="bg1"/>
                </a:solidFill>
                <a:latin typeface="Malgun Gothic" panose="020B0503020000020004" pitchFamily="34" charset="-127"/>
              </a:rPr>
              <a:t>640 Fisherman's Bend</a:t>
            </a:r>
          </a:p>
          <a:p>
            <a:pPr lvl="0" algn="ctr" eaLnBrk="0" fontAlgn="base" hangingPunct="0">
              <a:spcBef>
                <a:spcPct val="0"/>
              </a:spcBef>
              <a:spcAft>
                <a:spcPct val="0"/>
              </a:spcAft>
            </a:pPr>
            <a:r>
              <a:rPr lang="en-US" altLang="en-US" sz="2000" dirty="0">
                <a:solidFill>
                  <a:schemeClr val="bg1"/>
                </a:solidFill>
                <a:latin typeface="Malgun Gothic Semilight" panose="020B0502040204020203" pitchFamily="34" charset="-128"/>
              </a:rPr>
              <a:t>Hidden Cove | Mount Pleasant, SC 29464 | MLS# 20019283 | $1,300,000</a:t>
            </a:r>
            <a:endParaRPr kumimoji="0" lang="en-US" altLang="en-US" sz="2400" i="0" u="none" strike="noStrike" cap="none" normalizeH="0" baseline="0" dirty="0">
              <a:ln>
                <a:noFill/>
              </a:ln>
              <a:solidFill>
                <a:schemeClr val="bg1"/>
              </a:solidFill>
              <a:effectLst/>
              <a:latin typeface="Arial" panose="020B0604020202020204" pitchFamily="34" charset="0"/>
            </a:endParaRPr>
          </a:p>
        </p:txBody>
      </p:sp>
      <p:pic>
        <p:nvPicPr>
          <p:cNvPr id="14" name="Picture 8">
            <a:extLst>
              <a:ext uri="{FF2B5EF4-FFF2-40B4-BE49-F238E27FC236}">
                <a16:creationId xmlns:a16="http://schemas.microsoft.com/office/drawing/2014/main" id="{1125E237-82E1-463C-A20C-DD40373FD8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204676" y="8105239"/>
            <a:ext cx="1371598" cy="9156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031" name="Picture 7">
            <a:extLst>
              <a:ext uri="{FF2B5EF4-FFF2-40B4-BE49-F238E27FC236}">
                <a16:creationId xmlns:a16="http://schemas.microsoft.com/office/drawing/2014/main" id="{44462DDD-9303-4C57-902C-2E98DAEF5AD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7263" b="7263"/>
          <a:stretch/>
        </p:blipFill>
        <p:spPr bwMode="auto">
          <a:xfrm>
            <a:off x="204675" y="869149"/>
            <a:ext cx="3657600" cy="20528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9" name="Picture 7">
            <a:extLst>
              <a:ext uri="{FF2B5EF4-FFF2-40B4-BE49-F238E27FC236}">
                <a16:creationId xmlns:a16="http://schemas.microsoft.com/office/drawing/2014/main" id="{F394758E-5CE2-4D90-8FCC-51ADE5F114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4367325" y="869149"/>
            <a:ext cx="3657600" cy="20528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0" name="Picture 8">
            <a:extLst>
              <a:ext uri="{FF2B5EF4-FFF2-40B4-BE49-F238E27FC236}">
                <a16:creationId xmlns:a16="http://schemas.microsoft.com/office/drawing/2014/main" id="{F5EC723B-6485-4A15-9AD9-C2992202953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1816837" y="8105239"/>
            <a:ext cx="1371600" cy="914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1" name="Picture 8">
            <a:extLst>
              <a:ext uri="{FF2B5EF4-FFF2-40B4-BE49-F238E27FC236}">
                <a16:creationId xmlns:a16="http://schemas.microsoft.com/office/drawing/2014/main" id="{CA144A25-5B27-419F-BFDC-8716E18E385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3428999" y="8105239"/>
            <a:ext cx="1371600" cy="914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2" name="Picture 8">
            <a:extLst>
              <a:ext uri="{FF2B5EF4-FFF2-40B4-BE49-F238E27FC236}">
                <a16:creationId xmlns:a16="http://schemas.microsoft.com/office/drawing/2014/main" id="{5333B83C-2E50-4F0D-8B3B-7721ED39919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5041161" y="8105239"/>
            <a:ext cx="1371600" cy="914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3" name="Picture 8">
            <a:extLst>
              <a:ext uri="{FF2B5EF4-FFF2-40B4-BE49-F238E27FC236}">
                <a16:creationId xmlns:a16="http://schemas.microsoft.com/office/drawing/2014/main" id="{AA4DDD16-E8C7-417E-B166-9271C8BBC6E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6653325" y="8105239"/>
            <a:ext cx="1371600" cy="914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4" name="Picture 8">
            <a:extLst>
              <a:ext uri="{FF2B5EF4-FFF2-40B4-BE49-F238E27FC236}">
                <a16:creationId xmlns:a16="http://schemas.microsoft.com/office/drawing/2014/main" id="{061FC49F-1D26-4BB2-824C-B1F024322C1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204675" y="3959829"/>
            <a:ext cx="1371600" cy="9156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5" name="Picture 8">
            <a:extLst>
              <a:ext uri="{FF2B5EF4-FFF2-40B4-BE49-F238E27FC236}">
                <a16:creationId xmlns:a16="http://schemas.microsoft.com/office/drawing/2014/main" id="{CD5A4A57-0A23-4618-B45A-330293DEA7E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p:blipFill>
        <p:spPr bwMode="auto">
          <a:xfrm>
            <a:off x="1816838" y="3959829"/>
            <a:ext cx="1371598" cy="9156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6" name="Picture 8">
            <a:extLst>
              <a:ext uri="{FF2B5EF4-FFF2-40B4-BE49-F238E27FC236}">
                <a16:creationId xmlns:a16="http://schemas.microsoft.com/office/drawing/2014/main" id="{5E27E58B-A285-4D71-B695-A419892C834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p:blipFill>
        <p:spPr bwMode="auto">
          <a:xfrm>
            <a:off x="3429000" y="3959829"/>
            <a:ext cx="1371598" cy="9156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7" name="Picture 8">
            <a:extLst>
              <a:ext uri="{FF2B5EF4-FFF2-40B4-BE49-F238E27FC236}">
                <a16:creationId xmlns:a16="http://schemas.microsoft.com/office/drawing/2014/main" id="{47DA4B3F-A66F-41FD-A6DB-2092774B9F4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p:blipFill>
        <p:spPr bwMode="auto">
          <a:xfrm>
            <a:off x="5041162" y="3959829"/>
            <a:ext cx="1371598" cy="9156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8" name="Picture 8">
            <a:extLst>
              <a:ext uri="{FF2B5EF4-FFF2-40B4-BE49-F238E27FC236}">
                <a16:creationId xmlns:a16="http://schemas.microsoft.com/office/drawing/2014/main" id="{7E850873-FF05-4F5F-9C91-777F2BFEF79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p:blipFill>
        <p:spPr bwMode="auto">
          <a:xfrm>
            <a:off x="6653325" y="3960464"/>
            <a:ext cx="1371600" cy="914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4053519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498</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Malgun Gothic</vt:lpstr>
      <vt:lpstr>Malgun Gothic Semilight</vt:lpstr>
      <vt:lpstr>Arial</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7</cp:revision>
  <dcterms:created xsi:type="dcterms:W3CDTF">2019-12-10T13:50:09Z</dcterms:created>
  <dcterms:modified xsi:type="dcterms:W3CDTF">2020-07-14T17:59:40Z</dcterms:modified>
</cp:coreProperties>
</file>