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63D"/>
    <a:srgbClr val="4E67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2904" y="-12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3849" y="2745349"/>
            <a:ext cx="6860063" cy="2438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739" y="2888488"/>
            <a:ext cx="6452756" cy="2319129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4500" spc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93754"/>
            <a:ext cx="5143500" cy="1745673"/>
          </a:xfrm>
        </p:spPr>
        <p:txBody>
          <a:bodyPr>
            <a:normAutofit/>
          </a:bodyPr>
          <a:lstStyle>
            <a:lvl1pPr marL="0" indent="0" algn="ctr">
              <a:buNone/>
              <a:defRPr sz="15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5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526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112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073363" y="0"/>
            <a:ext cx="1543050" cy="914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52851" y="812800"/>
            <a:ext cx="1351339" cy="7518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812800"/>
            <a:ext cx="4484976" cy="75184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8563808"/>
            <a:ext cx="1543048" cy="486833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11/6/2019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24077" y="8563808"/>
            <a:ext cx="2407314" cy="486833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541091" y="8563808"/>
            <a:ext cx="494864" cy="486833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6983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285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3849" y="2745349"/>
            <a:ext cx="6860063" cy="2438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670" y="2945172"/>
            <a:ext cx="5915025" cy="22352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4500" b="0" spc="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670" y="5312534"/>
            <a:ext cx="5915025" cy="1566185"/>
          </a:xfrm>
        </p:spPr>
        <p:txBody>
          <a:bodyPr anchor="t">
            <a:normAutofit/>
          </a:bodyPr>
          <a:lstStyle>
            <a:lvl1pPr marL="0" indent="0" algn="ctr">
              <a:buNone/>
              <a:defRPr sz="15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1676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48" y="2682240"/>
            <a:ext cx="2743200" cy="560832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00450" y="2682240"/>
            <a:ext cx="2743200" cy="560832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904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0" y="2551293"/>
            <a:ext cx="2743200" cy="990792"/>
          </a:xfrm>
        </p:spPr>
        <p:txBody>
          <a:bodyPr anchor="ctr">
            <a:normAutofit/>
          </a:bodyPr>
          <a:lstStyle>
            <a:lvl1pPr marL="0" indent="0">
              <a:buNone/>
              <a:defRPr sz="15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0" y="3542088"/>
            <a:ext cx="2743200" cy="47548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00321" y="2551293"/>
            <a:ext cx="2743200" cy="990792"/>
          </a:xfrm>
        </p:spPr>
        <p:txBody>
          <a:bodyPr anchor="ctr">
            <a:normAutofit/>
          </a:bodyPr>
          <a:lstStyle>
            <a:lvl1pPr marL="0" indent="0">
              <a:buNone/>
              <a:defRPr sz="15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600321" y="3542085"/>
            <a:ext cx="2743200" cy="47548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013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5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581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350" y="2865120"/>
            <a:ext cx="3429000" cy="512064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19426" y="2863317"/>
            <a:ext cx="1920240" cy="4576425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568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4350" y="2948659"/>
            <a:ext cx="3566160" cy="512064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2400">
                <a:solidFill>
                  <a:schemeClr val="tx1">
                    <a:lumMod val="50000"/>
                  </a:schemeClr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14013" y="2867495"/>
            <a:ext cx="1920240" cy="4572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741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71" y="234813"/>
            <a:ext cx="6856286" cy="219455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3764" y="378901"/>
            <a:ext cx="5829300" cy="20116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764" y="2682240"/>
            <a:ext cx="5829300" cy="56083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1168" y="8563808"/>
            <a:ext cx="1946282" cy="486833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788">
                <a:solidFill>
                  <a:schemeClr val="tx1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43251" y="8563808"/>
            <a:ext cx="304547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8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198854" y="8563808"/>
            <a:ext cx="532274" cy="486833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900" b="0">
                <a:solidFill>
                  <a:schemeClr val="tx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82268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685800" rtl="0" eaLnBrk="1" latinLnBrk="0" hangingPunct="1">
        <a:lnSpc>
          <a:spcPct val="85000"/>
        </a:lnSpc>
        <a:spcBef>
          <a:spcPct val="0"/>
        </a:spcBef>
        <a:buNone/>
        <a:defRPr sz="3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37160" indent="-137160" algn="l" defTabSz="685800" rtl="0" eaLnBrk="1" latinLnBrk="0" hangingPunct="1">
        <a:lnSpc>
          <a:spcPct val="90000"/>
        </a:lnSpc>
        <a:spcBef>
          <a:spcPts val="900"/>
        </a:spcBef>
        <a:spcAft>
          <a:spcPts val="150"/>
        </a:spcAft>
        <a:buClr>
          <a:schemeClr val="tx1"/>
        </a:buClr>
        <a:buFont typeface="Wingdings" pitchFamily="2" charset="2"/>
        <a:buChar char=""/>
        <a:defRPr sz="1650" kern="1200">
          <a:solidFill>
            <a:schemeClr val="tx1"/>
          </a:solidFill>
          <a:latin typeface="+mn-lt"/>
          <a:ea typeface="+mn-ea"/>
          <a:cs typeface="+mn-cs"/>
        </a:defRPr>
      </a:lvl1pPr>
      <a:lvl2pPr marL="30861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Font typeface="Wingdings" pitchFamily="2" charset="2"/>
        <a:buChar char="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48006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Font typeface="Wingdings" pitchFamily="2" charset="2"/>
        <a:buChar char=""/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65151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Font typeface="Wingdings" pitchFamily="2" charset="2"/>
        <a:buChar char="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82296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Font typeface="Wingdings" pitchFamily="2" charset="2"/>
        <a:buChar char="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6345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Font typeface="Wingdings" pitchFamily="2" charset="2"/>
        <a:buChar char="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10385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Font typeface="Wingdings" pitchFamily="2" charset="2"/>
        <a:buChar char="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2175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Font typeface="Wingdings" pitchFamily="2" charset="2"/>
        <a:buChar char="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5465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Font typeface="Wingdings" pitchFamily="2" charset="2"/>
        <a:buChar char="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2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pn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gif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6200" y="511410"/>
            <a:ext cx="3124202" cy="208280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495800" y="1717179"/>
            <a:ext cx="3886200" cy="647844"/>
          </a:xfrm>
        </p:spPr>
        <p:txBody>
          <a:bodyPr>
            <a:noAutofit/>
          </a:bodyPr>
          <a:lstStyle/>
          <a:p>
            <a:r>
              <a:rPr lang="en-US" sz="1600" b="1" i="1" dirty="0">
                <a:solidFill>
                  <a:srgbClr val="FFFF00"/>
                </a:solidFill>
                <a:latin typeface="Trebuchet MS" panose="020B0603020202020204" pitchFamily="34" charset="0"/>
              </a:rPr>
              <a:t>Why wait for new construction?</a:t>
            </a:r>
            <a:br>
              <a:rPr lang="en-US" sz="1600" b="1" i="1" dirty="0">
                <a:solidFill>
                  <a:srgbClr val="FFFF00"/>
                </a:solidFill>
                <a:latin typeface="Trebuchet MS" panose="020B0603020202020204" pitchFamily="34" charset="0"/>
              </a:rPr>
            </a:br>
            <a:r>
              <a:rPr lang="en-US" sz="1200" i="1" dirty="0">
                <a:solidFill>
                  <a:srgbClr val="FFFF00"/>
                </a:solidFill>
                <a:latin typeface="Trebuchet MS" panose="020B0603020202020204" pitchFamily="34" charset="0"/>
              </a:rPr>
              <a:t>This Park Circle area home is LESS THAN 2 YEARS!</a:t>
            </a:r>
            <a:endParaRPr lang="en-US" sz="2000" i="1" dirty="0">
              <a:solidFill>
                <a:srgbClr val="FFFF00"/>
              </a:solidFill>
              <a:latin typeface="Trebuchet MS" panose="020B0603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" y="3429000"/>
            <a:ext cx="6705601" cy="1752600"/>
          </a:xfrm>
        </p:spPr>
        <p:txBody>
          <a:bodyPr numCol="1" anchor="ctr">
            <a:noAutofit/>
          </a:bodyPr>
          <a:lstStyle/>
          <a:p>
            <a:r>
              <a:rPr lang="en-US" sz="1300" dirty="0">
                <a:solidFill>
                  <a:srgbClr val="00263D"/>
                </a:solidFill>
                <a:latin typeface="Trebuchet MS" panose="020B0603020202020204" pitchFamily="34" charset="0"/>
              </a:rPr>
              <a:t>Welcome to 641 </a:t>
            </a:r>
            <a:r>
              <a:rPr lang="en-US" sz="1300" dirty="0" err="1">
                <a:solidFill>
                  <a:srgbClr val="00263D"/>
                </a:solidFill>
                <a:latin typeface="Trebuchet MS" panose="020B0603020202020204" pitchFamily="34" charset="0"/>
              </a:rPr>
              <a:t>Baytree</a:t>
            </a:r>
            <a:r>
              <a:rPr lang="en-US" sz="1300" dirty="0">
                <a:solidFill>
                  <a:srgbClr val="00263D"/>
                </a:solidFill>
                <a:latin typeface="Trebuchet MS" panose="020B0603020202020204" pitchFamily="34" charset="0"/>
              </a:rPr>
              <a:t> Court in the highly sought after Bay Tree subdivision! </a:t>
            </a:r>
          </a:p>
          <a:p>
            <a:r>
              <a:rPr lang="en-US" sz="1300" dirty="0">
                <a:solidFill>
                  <a:srgbClr val="00263D"/>
                </a:solidFill>
                <a:latin typeface="Trebuchet MS" panose="020B0603020202020204" pitchFamily="34" charset="0"/>
              </a:rPr>
              <a:t>This is the bigger floorplan and an END UNIT with a big </a:t>
            </a:r>
            <a:r>
              <a:rPr lang="en-US" sz="1300" dirty="0" err="1">
                <a:solidFill>
                  <a:srgbClr val="00263D"/>
                </a:solidFill>
                <a:latin typeface="Trebuchet MS" panose="020B0603020202020204" pitchFamily="34" charset="0"/>
              </a:rPr>
              <a:t>sideyard</a:t>
            </a:r>
            <a:r>
              <a:rPr lang="en-US" sz="1300" dirty="0">
                <a:solidFill>
                  <a:srgbClr val="00263D"/>
                </a:solidFill>
                <a:latin typeface="Trebuchet MS" panose="020B0603020202020204" pitchFamily="34" charset="0"/>
              </a:rPr>
              <a:t>. This 3 bedroom, 2.5 bath townhouse boasts hardwood floors and an updated kitchen with quartz countertops, subway tile backsplash and stainless steel appliances. The family room can be used as an office. No HOA!</a:t>
            </a:r>
          </a:p>
          <a:p>
            <a:r>
              <a:rPr lang="en-US" sz="1300" dirty="0">
                <a:solidFill>
                  <a:srgbClr val="00263D"/>
                </a:solidFill>
                <a:latin typeface="Trebuchet MS" panose="020B0603020202020204" pitchFamily="34" charset="0"/>
              </a:rPr>
              <a:t>This location is amazing with easy access to downtown Charleston for work or school. Trader Joe's, Whole Foods and Aldi's are also close by.</a:t>
            </a:r>
            <a:endParaRPr lang="en-US" sz="1300" cap="none" dirty="0">
              <a:solidFill>
                <a:srgbClr val="00263D"/>
              </a:solidFill>
              <a:latin typeface="Trebuchet MS" panose="020B0603020202020204" pitchFamily="34" charset="0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1" y="2747336"/>
            <a:ext cx="6857999" cy="681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>
                <a:solidFill>
                  <a:srgbClr val="00263D"/>
                </a:solidFill>
                <a:latin typeface="Trebuchet MS" panose="020B0603020202020204" pitchFamily="34" charset="0"/>
              </a:rPr>
              <a:t>641 </a:t>
            </a:r>
            <a:r>
              <a:rPr lang="en-US" sz="2400" dirty="0" err="1">
                <a:solidFill>
                  <a:srgbClr val="00263D"/>
                </a:solidFill>
                <a:latin typeface="Trebuchet MS" panose="020B0603020202020204" pitchFamily="34" charset="0"/>
              </a:rPr>
              <a:t>Baytree</a:t>
            </a:r>
            <a:r>
              <a:rPr lang="en-US" sz="2400" dirty="0">
                <a:solidFill>
                  <a:srgbClr val="00263D"/>
                </a:solidFill>
                <a:latin typeface="Trebuchet MS" panose="020B0603020202020204" pitchFamily="34" charset="0"/>
              </a:rPr>
              <a:t> Court</a:t>
            </a:r>
            <a:br>
              <a:rPr lang="en-US" sz="1600" dirty="0">
                <a:solidFill>
                  <a:srgbClr val="00263D"/>
                </a:solidFill>
                <a:latin typeface="Trebuchet MS" panose="020B0603020202020204" pitchFamily="34" charset="0"/>
              </a:rPr>
            </a:br>
            <a:r>
              <a:rPr lang="en-US" sz="1600" dirty="0">
                <a:solidFill>
                  <a:srgbClr val="00263D"/>
                </a:solidFill>
                <a:latin typeface="Trebuchet MS" panose="020B0603020202020204" pitchFamily="34" charset="0"/>
              </a:rPr>
              <a:t>Bay Tree ~ Mount Pleasant, SC 29464 ~ MLS# 19030868 ~ $300,000</a:t>
            </a:r>
            <a:endParaRPr lang="en-US" sz="1800" dirty="0">
              <a:solidFill>
                <a:srgbClr val="00263D"/>
              </a:solidFill>
              <a:latin typeface="Trebuchet MS" panose="020B0603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199" y="8220670"/>
            <a:ext cx="598154" cy="8582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686576" y="8220670"/>
            <a:ext cx="448501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atin typeface="Trebuchet MS" panose="020B0603020202020204" pitchFamily="34" charset="0"/>
              </a:rPr>
              <a:t>Del Shaffer </a:t>
            </a:r>
          </a:p>
          <a:p>
            <a:r>
              <a:rPr lang="en-US" dirty="0">
                <a:latin typeface="Trebuchet MS" panose="020B0603020202020204" pitchFamily="34" charset="0"/>
              </a:rPr>
              <a:t>843.408.6821 </a:t>
            </a:r>
          </a:p>
          <a:p>
            <a:r>
              <a:rPr lang="en-US" sz="1600" dirty="0">
                <a:latin typeface="Trebuchet MS" panose="020B0603020202020204" pitchFamily="34" charset="0"/>
              </a:rPr>
              <a:t>dshaffer@carolinaoneplus.com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51063" y="12266904"/>
            <a:ext cx="354539" cy="243949"/>
          </a:xfrm>
          <a:prstGeom prst="rect">
            <a:avLst/>
          </a:prstGeom>
          <a:effectLst>
            <a:outerShdw blurRad="12700" dist="12700" algn="ctr" rotWithShape="0">
              <a:schemeClr val="tx1">
                <a:alpha val="48000"/>
              </a:scheme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6200" y="5258080"/>
            <a:ext cx="2027148" cy="135143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415426" y="5258080"/>
            <a:ext cx="2027148" cy="135143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6200" y="6739844"/>
            <a:ext cx="2027148" cy="135143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54652" y="5258080"/>
            <a:ext cx="2027148" cy="135143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54652" y="6739844"/>
            <a:ext cx="2027148" cy="135143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06743416-55DF-47C1-9345-21038A6BD874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415426" y="6739844"/>
            <a:ext cx="2027148" cy="135143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382DE4A7-521B-460B-B882-CD306AD77FF9}"/>
              </a:ext>
            </a:extLst>
          </p:cNvPr>
          <p:cNvSpPr/>
          <p:nvPr/>
        </p:nvSpPr>
        <p:spPr>
          <a:xfrm>
            <a:off x="0" y="0"/>
            <a:ext cx="6858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Mt Pleasant Townhouse Near Downtown</a:t>
            </a:r>
          </a:p>
        </p:txBody>
      </p:sp>
      <p:pic>
        <p:nvPicPr>
          <p:cNvPr id="5" name="Picture 2" descr="Related image">
            <a:extLst>
              <a:ext uri="{FF2B5EF4-FFF2-40B4-BE49-F238E27FC236}">
                <a16:creationId xmlns:a16="http://schemas.microsoft.com/office/drawing/2014/main" id="{14CEC61F-528F-4217-BAF8-0558E35B09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4002" y="8220670"/>
            <a:ext cx="1967798" cy="4504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6A0CA032-BED6-4E1F-95DA-14099519FD17}"/>
              </a:ext>
            </a:extLst>
          </p:cNvPr>
          <p:cNvSpPr/>
          <p:nvPr/>
        </p:nvSpPr>
        <p:spPr>
          <a:xfrm>
            <a:off x="4724400" y="8729246"/>
            <a:ext cx="210334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800" dirty="0">
                <a:solidFill>
                  <a:srgbClr val="00263D"/>
                </a:solidFill>
                <a:latin typeface="Trebuchet MS" panose="020B0603020202020204" pitchFamily="34" charset="0"/>
              </a:rPr>
              <a:t>2713 Highway 17 North</a:t>
            </a:r>
          </a:p>
          <a:p>
            <a:pPr algn="r"/>
            <a:r>
              <a:rPr lang="en-US" sz="800" dirty="0">
                <a:solidFill>
                  <a:srgbClr val="00263D"/>
                </a:solidFill>
                <a:latin typeface="Trebuchet MS" panose="020B0603020202020204" pitchFamily="34" charset="0"/>
              </a:rPr>
              <a:t>Mt. Pleasant, SC 29466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A6890C33-4B17-4998-A8A2-F23AAAE61ED2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57598" y="511407"/>
            <a:ext cx="3124203" cy="208280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19144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Banded</Template>
  <TotalTime>1109</TotalTime>
  <Words>126</Words>
  <Application>Microsoft Office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Corbel</vt:lpstr>
      <vt:lpstr>Trebuchet MS</vt:lpstr>
      <vt:lpstr>Wingdings</vt:lpstr>
      <vt:lpstr>Banded</vt:lpstr>
      <vt:lpstr>Why wait for new construction? This Park Circle area home is LESS THAN 2 YEARS!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West Ashley Gem</dc:title>
  <dc:creator>CVH360</dc:creator>
  <cp:lastModifiedBy>A. Thomas Price</cp:lastModifiedBy>
  <cp:revision>49</cp:revision>
  <dcterms:created xsi:type="dcterms:W3CDTF">2006-08-16T00:00:00Z</dcterms:created>
  <dcterms:modified xsi:type="dcterms:W3CDTF">2019-11-06T17:42:20Z</dcterms:modified>
</cp:coreProperties>
</file>