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4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11" Type="http://schemas.openxmlformats.org/officeDocument/2006/relationships/image" Target="../media/image8.jpeg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53955" y="-246221"/>
            <a:ext cx="1554481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477011" y="-1"/>
            <a:ext cx="5638800" cy="42164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457961" y="-142875"/>
            <a:ext cx="5638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1 Year New Home in Carnes Crossroads</a:t>
            </a:r>
          </a:p>
          <a:p>
            <a:pPr algn="r"/>
            <a:r>
              <a:rPr lang="en-US" sz="28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New Price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20520"/>
            <a:ext cx="6592823" cy="1033272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642 Van Buren Drive</a:t>
            </a:r>
            <a:br>
              <a:rPr lang="en-US" sz="18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Carnes Crossroads </a:t>
            </a:r>
            <a:r>
              <a:rPr lang="en-US" sz="1500" b="1" dirty="0"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Summerville, SC 29486</a:t>
            </a:r>
            <a:b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MLS# 19033976 </a:t>
            </a:r>
            <a:r>
              <a:rPr lang="en-US" sz="1500" b="1" dirty="0"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$426,500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25650"/>
            <a:ext cx="6592822" cy="3243532"/>
          </a:xfrm>
        </p:spPr>
        <p:txBody>
          <a:bodyPr anchor="ctr">
            <a:noAutofit/>
          </a:bodyPr>
          <a:lstStyle/>
          <a:p>
            <a:r>
              <a:rPr lang="en-US" sz="10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SPECTACULAR 4 bed, 3.5 bath, 7 month old home that shows exquisitely, better than a model! This home has wonderful curb appeal with double stacked front porches that are perfect for relaxing with a morning cup of coffee. Upon entering the home you are greeted with beautiful floors, heavy trim molding, and an abundance of natural light. To the right is a stately dining room that connects to the kitchen via a hidden hallway. Continuing in is an open concept floor-plan with family room, gleaming sunroom, and a chef-inspired gourmet kitchen! The kitchen boast a HUGE island, </a:t>
            </a:r>
            <a:r>
              <a:rPr lang="en-US" sz="1000" dirty="0" err="1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Calacatta</a:t>
            </a:r>
            <a:r>
              <a:rPr lang="en-US" sz="10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Gold quartz countertops, single-bowl farmhouse sink , glass subway tile backsplash, stainless steel appliances, 42'' white cabinets, custom light fixtures, gas cooktop, pantry and built-in wall oven and microwave. This kitchen is absolutely beautiful, a must see to appreciate and is perfect for entertaining family and friends! The grand master bedroom suite is on the first floor and has a luxurious spa-like master bath with dual vanities, stunning frameless glass tiled shower, tiled floors, and large walk-in closet. There is a powder room, and laundry/mud room on the first floor. Upstairs there is an oversized loft that is a great second living area or media room and leads to a covered second floor porch. There is also a second master bedroom suite with private full bath and walk-in closet. Two additional large bedrooms, a shared full bath, and an office finishes off this floor. This home has a patio grilling area and a wonderful covered breezeway leading to the 2 car detached garage. Additional features: smart home that can be connected to appliances, garage and security system, and family room has built in speakers for entertainment systems. Carnes Crossroads in Summerville is a wonderfully landscaped community with a play park, community pool, exercise area, and walking and jogging trails. The neighborhood is close to local shopping and grocery stores and is a short drive to downtown Charleston with 5-star restaurants, world class shopping and iconic history as well as a short drive to the beaches, the airport, Boeing, Volvo, and Daniel Island. Come take a look because you will not find another home that offers as much as this one: a chef's delight and entertainer's dream! Call today to see!</a:t>
            </a:r>
            <a:endParaRPr lang="en-US" sz="1000" b="1" i="1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10" name="Down Ribbon 9"/>
          <p:cNvSpPr/>
          <p:nvPr/>
        </p:nvSpPr>
        <p:spPr>
          <a:xfrm>
            <a:off x="-4453793" y="152399"/>
            <a:ext cx="4306056" cy="484594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600" b="1" i="1" dirty="0">
                <a:solidFill>
                  <a:schemeClr val="tx1"/>
                </a:solidFill>
                <a:latin typeface="Gabriola" panose="04040605051002020D02" pitchFamily="82" charset="0"/>
              </a:rPr>
              <a:t>Gorgeous Listing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273"/>
            <a:ext cx="1554480" cy="1032726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7406" y="1105130"/>
            <a:ext cx="1549908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843-297-5590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12180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16" name="Picture 5"/>
          <p:cNvPicPr>
            <a:picLocks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95" b="10358"/>
          <a:stretch/>
        </p:blipFill>
        <p:spPr bwMode="auto">
          <a:xfrm>
            <a:off x="6672833" y="2209987"/>
            <a:ext cx="1554481" cy="1032726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663078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552565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331539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442052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>
            <a:extLst>
              <a:ext uri="{FF2B5EF4-FFF2-40B4-BE49-F238E27FC236}">
                <a16:creationId xmlns:a16="http://schemas.microsoft.com/office/drawing/2014/main" id="{1BEEB63F-83B0-4E54-A2E9-A6F7E82DE0A1}"/>
              </a:ext>
            </a:extLst>
          </p:cNvPr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75120" y="7735909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507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Trebuchet MS</vt:lpstr>
      <vt:lpstr>Office Theme</vt:lpstr>
      <vt:lpstr>642 Van Buren Drive Carnes Crossroads · Summerville, SC 29486 MLS# 19033976 · $426,500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65</cp:revision>
  <dcterms:created xsi:type="dcterms:W3CDTF">2006-08-16T00:00:00Z</dcterms:created>
  <dcterms:modified xsi:type="dcterms:W3CDTF">2020-02-27T19:59:49Z</dcterms:modified>
</cp:coreProperties>
</file>