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4" y="-3420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539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"/>
          <a:stretch/>
        </p:blipFill>
        <p:spPr bwMode="auto">
          <a:xfrm>
            <a:off x="0" y="1"/>
            <a:ext cx="6592822" cy="4467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6769" y="-142875"/>
            <a:ext cx="5279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Carnes Crossroads ~ Chef's Kitchen!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616813"/>
            <a:ext cx="6592822" cy="759058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642 Van Buren Drive</a:t>
            </a:r>
            <a:br>
              <a:rPr lang="en-US" sz="18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Carnes Crossroads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19033976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$399,900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5650"/>
            <a:ext cx="6592822" cy="3243532"/>
          </a:xfrm>
        </p:spPr>
        <p:txBody>
          <a:bodyPr anchor="ctr">
            <a:no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VACANT AND SAFE TO SHOW! SPECTACULAR 4 bed, 3.5 bath, 7 month old home that shows exquisitely, better than a model! This home has wonderful curb appeal with double stacked front porches that are perfect for relaxing with a morning cup of coffee. Upon entering the home you are greeted with beautiful floors, heavy trim molding, and an abundance of natural light. To the right is a stately dining room that connects to the kitchen via a hidden hallway. Continuing in is an open concept floor-plan with family room, gleaming sunroom, and a chef-inspired gourmet kitchen! The kitchen boast a HUGE island, </a:t>
            </a:r>
            <a:r>
              <a:rPr lang="en-US" sz="10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Calacatta</a:t>
            </a:r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Gold quartz countertops, single-bowl farmhouse sink , glass subway tile backsplash, stainless steel appliances, 42'' white cabinets, custom light fixtures, gas cooktop, pantry and built-in wall oven and </a:t>
            </a:r>
            <a:r>
              <a:rPr lang="en-US" sz="10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microwave.This</a:t>
            </a:r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kitchen is absolutely beautiful, a must see to appreciate and is perfect for entertaining family and friends! The grand master bedroom suite is on the first floor and has a luxurious spa-like master bath with dual vanities, stunning frameless glass tiled shower, tiled floors, and large walk-in closet. There is a powder room, and laundry/mud room on the first floor. Upstairs there is an oversized loft that is a great second living area or media room and leads to a covered second floor porch. There is also a second master bedroom suite with private full bath and walk-in closet. Two additional large bedrooms, a shared full bath, and an office finishes off this floor. This home has a patio grilling area and a wonderful covered breezeway leading to the 2 car detached garage. Additional features: smart home that can be connected to appliances, garage and security system, and family room has built in speakers for entertainment systems. Carnes Crossroads in Summerville is a wonderfully landscaped community with a play park, community pool, exercise area, and walking and jogging trails. The neighborhood is close to local shopping and grocery stores and is a short drive to downtown Charleston with 5-star restaurants, world class shopping and iconic history as well as a short drive to the beaches, the airport, Boeing, Volvo, and Daniel Island. Come take a look because you will not find another home that offers as much as this one: a chef's delight and entertainer's dream! Call today to see!</a:t>
            </a:r>
            <a:endParaRPr lang="en-US" sz="10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4453793" y="152399"/>
            <a:ext cx="4306056" cy="484594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Listing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1283780"/>
            <a:ext cx="1554480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2358771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 b="10358"/>
          <a:stretch/>
        </p:blipFill>
        <p:spPr bwMode="auto">
          <a:xfrm>
            <a:off x="6675120" y="3434308"/>
            <a:ext cx="1554480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6660373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5584836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4509299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7735909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9C69ECB-350F-4CA7-A1CC-19696C2B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0"/>
            <a:ext cx="1554480" cy="12415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510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642 Van Buren Drive Carnes Crossroads · Summerville, SC 29486 MLS# 19033976 · $399,900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69</cp:revision>
  <dcterms:created xsi:type="dcterms:W3CDTF">2006-08-16T00:00:00Z</dcterms:created>
  <dcterms:modified xsi:type="dcterms:W3CDTF">2020-09-02T15:06:06Z</dcterms:modified>
</cp:coreProperties>
</file>