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30" y="3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149528"/>
            <a:ext cx="9144000" cy="68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Fabulous Location!!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679" y="5867400"/>
            <a:ext cx="6816296" cy="318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w Cen MT" pitchFamily="34" charset="0"/>
                <a:cs typeface="Arial" pitchFamily="34" charset="0"/>
              </a:rPr>
              <a:t>Spacious 3 bedroom. 2.5 bathroom townhome in Cooper Estates!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w Cen MT" pitchFamily="34" charset="0"/>
                <a:cs typeface="Arial" pitchFamily="34" charset="0"/>
              </a:rPr>
              <a:t>Large family room and dining room with lots of light. Eat in kitchen. Additional office or flex space. Private, fenced-in courtyard leads to additional parking behind.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w Cen MT" pitchFamily="34" charset="0"/>
                <a:cs typeface="Arial" pitchFamily="34" charset="0"/>
              </a:rPr>
              <a:t>Cooper </a:t>
            </a:r>
            <a:r>
              <a:rPr lang="en-US" dirty="0">
                <a:latin typeface="Tw Cen MT" pitchFamily="34" charset="0"/>
                <a:cs typeface="Arial" pitchFamily="34" charset="0"/>
              </a:rPr>
              <a:t>Estates has a private community dock and boat landing! Super convenient location to the beaches, Historic Downtown Charleston &amp; Shem Creek! Needs TLC.</a:t>
            </a:r>
            <a:endParaRPr kumimoji="0" lang="en-US" b="1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158290" y="4678392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Michael Dew</a:t>
            </a: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 843-769-5100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 843-870-7000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michaeledew@gmail.com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www.michaeldewrealestate.com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52115" y="6495214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158290" y="7943473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106679" y="4452552"/>
            <a:ext cx="68162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642 Bonneau Lane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Cooper Estates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Mount Pleasant, SC 29464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23018899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itchFamily="34" charset="0"/>
              </a:rPr>
              <a:t>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$550,000</a:t>
            </a:r>
            <a:endParaRPr kumimoji="0" lang="en-US" sz="11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0E9A05-38AC-4ED6-A2C9-8CF926E2F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1125580"/>
            <a:ext cx="4644252" cy="3019500"/>
          </a:xfrm>
          <a:prstGeom prst="rect">
            <a:avLst/>
          </a:prstGeom>
          <a:ln w="12700"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6F79CF-6646-4859-84F4-E3D92E15B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670" y="2825417"/>
            <a:ext cx="2059459" cy="1338975"/>
          </a:xfrm>
          <a:prstGeom prst="rect">
            <a:avLst/>
          </a:prstGeom>
          <a:ln w="12700"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0463B3-CFBF-47DC-93D8-8789F26AA2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1106937"/>
            <a:ext cx="2057400" cy="1337636"/>
          </a:xfrm>
          <a:prstGeom prst="rect">
            <a:avLst/>
          </a:prstGeom>
          <a:ln w="12700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1CC243-8FE8-4475-9C4A-8D723049E8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670" y="1106267"/>
            <a:ext cx="2059459" cy="1338975"/>
          </a:xfrm>
          <a:prstGeom prst="rect">
            <a:avLst/>
          </a:prstGeom>
          <a:ln w="12700"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7D7F35-AD27-4E96-BD88-9C1FC16B7B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0" y="2825417"/>
            <a:ext cx="2059459" cy="1338975"/>
          </a:xfrm>
          <a:prstGeom prst="rect">
            <a:avLst/>
          </a:prstGeom>
          <a:ln w="12700">
            <a:noFill/>
          </a:ln>
        </p:spPr>
      </p:pic>
      <p:sp>
        <p:nvSpPr>
          <p:cNvPr id="3" name="Diagonal Stripe 2">
            <a:extLst>
              <a:ext uri="{FF2B5EF4-FFF2-40B4-BE49-F238E27FC236}">
                <a16:creationId xmlns:a16="http://schemas.microsoft.com/office/drawing/2014/main" id="{49A398AE-8470-4DBC-910B-D1C6CE5EBB53}"/>
              </a:ext>
            </a:extLst>
          </p:cNvPr>
          <p:cNvSpPr/>
          <p:nvPr/>
        </p:nvSpPr>
        <p:spPr>
          <a:xfrm>
            <a:off x="0" y="1124712"/>
            <a:ext cx="1752600" cy="1752600"/>
          </a:xfrm>
          <a:prstGeom prst="diagStri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CF78A-9730-43E8-BEAD-F9F307DCBBBB}"/>
              </a:ext>
            </a:extLst>
          </p:cNvPr>
          <p:cNvSpPr txBox="1"/>
          <p:nvPr/>
        </p:nvSpPr>
        <p:spPr>
          <a:xfrm rot="18934244">
            <a:off x="219296" y="1426875"/>
            <a:ext cx="8931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JUST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LISTED</a:t>
            </a:r>
          </a:p>
        </p:txBody>
      </p:sp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127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Trebuchet MS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108</cp:revision>
  <dcterms:created xsi:type="dcterms:W3CDTF">2006-08-16T00:00:00Z</dcterms:created>
  <dcterms:modified xsi:type="dcterms:W3CDTF">2023-08-21T12:54:55Z</dcterms:modified>
</cp:coreProperties>
</file>