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510" y="-1368"/>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2/26/2020</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gif"/><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4000" b="1" i="1" dirty="0">
                <a:effectLst>
                  <a:outerShdw blurRad="50800" dist="38100" dir="5400000" algn="t" rotWithShape="0">
                    <a:prstClr val="black">
                      <a:alpha val="40000"/>
                    </a:prstClr>
                  </a:outerShdw>
                </a:effectLst>
                <a:latin typeface="Tekton Pro" panose="020F0603020208020904" pitchFamily="34" charset="0"/>
                <a:cs typeface="Arial" pitchFamily="34" charset="0"/>
              </a:rPr>
              <a:t>Move-in Ready! Go &amp; Show!</a:t>
            </a:r>
            <a:endParaRPr lang="en-US" sz="3600" b="1" i="1" dirty="0">
              <a:effectLst>
                <a:outerShdw blurRad="50800" dist="38100" dir="5400000" algn="t" rotWithShape="0">
                  <a:prstClr val="black">
                    <a:alpha val="40000"/>
                  </a:prstClr>
                </a:outerShdw>
              </a:effectLst>
              <a:latin typeface="Tekton Pro" panose="020F0603020208020904"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76199" y="5627001"/>
            <a:ext cx="6954496" cy="351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fontAlgn="base">
              <a:spcBef>
                <a:spcPct val="0"/>
              </a:spcBef>
              <a:spcAft>
                <a:spcPct val="0"/>
              </a:spcAft>
            </a:pPr>
            <a:r>
              <a:rPr lang="en-US" dirty="0">
                <a:latin typeface="Tw Cen MT" pitchFamily="34" charset="0"/>
                <a:cs typeface="Arial" pitchFamily="34" charset="0"/>
              </a:rPr>
              <a:t>This home features Living rm. Dining rm. AND a LARGE FAMILY ROOM, with a big deck for entertaining. 3 bed. and 2 full baths. Has a HUGE master </a:t>
            </a:r>
            <a:r>
              <a:rPr lang="en-US" dirty="0" err="1">
                <a:latin typeface="Tw Cen MT" pitchFamily="34" charset="0"/>
                <a:cs typeface="Arial" pitchFamily="34" charset="0"/>
              </a:rPr>
              <a:t>en</a:t>
            </a:r>
            <a:r>
              <a:rPr lang="en-US" dirty="0">
                <a:latin typeface="Tw Cen MT" pitchFamily="34" charset="0"/>
                <a:cs typeface="Arial" pitchFamily="34" charset="0"/>
              </a:rPr>
              <a:t>-suite, plenty of closet space in master. This solid brick home, has just been renovated from top to bottom, capturing the warm cottage feel of Olde Charleston. Includes, new soft close cabinets, w/lots of space. Beautiful Granite counter tops, tile backsplash, all new stainless steel appliances, and beautiful hardwood floors, laundry w/cabinets for laundry supplies, and a large bright family room! New lighting fixtures, that were carefully selected throughout. What makes this home stand out is the size for the area, and the flowing floor plan, plus huge fenced in back yard. Minutes to downtown Charleston</a:t>
            </a:r>
            <a:endParaRPr kumimoji="0" lang="en-US"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086600" y="5627803"/>
            <a:ext cx="1909510" cy="1065416"/>
          </a:xfrm>
          <a:prstGeom prst="rect">
            <a:avLst/>
          </a:prstGeom>
          <a:noFill/>
          <a:ln w="0" algn="in">
            <a:noFill/>
            <a:miter lim="800000"/>
            <a:headEnd/>
            <a:tailEnd/>
          </a:ln>
          <a:effec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2000" b="1" dirty="0">
                <a:latin typeface="Tw Cen MT" pitchFamily="34" charset="0"/>
                <a:cs typeface="Arial" pitchFamily="34" charset="0"/>
              </a:rPr>
              <a:t>Becky Bouchard</a:t>
            </a:r>
            <a:endParaRPr lang="en-US" sz="1400" dirty="0">
              <a:latin typeface="Tw Cen MT" pitchFamily="34" charset="0"/>
              <a:cs typeface="Arial" pitchFamily="34" charset="0"/>
            </a:endParaRPr>
          </a:p>
          <a:p>
            <a:pPr lvl="0" algn="ctr" fontAlgn="base">
              <a:spcBef>
                <a:spcPct val="0"/>
              </a:spcBef>
              <a:spcAft>
                <a:spcPct val="0"/>
              </a:spcAft>
            </a:pPr>
            <a:r>
              <a:rPr lang="pt-BR" sz="1400" dirty="0">
                <a:latin typeface="Tw Cen MT" pitchFamily="34" charset="0"/>
                <a:cs typeface="Arial" pitchFamily="34" charset="0"/>
              </a:rPr>
              <a:t>(978) 257-0353</a:t>
            </a:r>
          </a:p>
          <a:p>
            <a:pPr lvl="0" algn="ctr" fontAlgn="base">
              <a:spcBef>
                <a:spcPct val="0"/>
              </a:spcBef>
              <a:spcAft>
                <a:spcPct val="0"/>
              </a:spcAft>
            </a:pPr>
            <a:r>
              <a:rPr lang="pt-BR" sz="1400" dirty="0">
                <a:latin typeface="Tw Cen MT" pitchFamily="34" charset="0"/>
                <a:cs typeface="Arial" pitchFamily="34" charset="0"/>
              </a:rPr>
              <a:t>nearbyagent@gmail.com</a:t>
            </a:r>
            <a:endParaRPr kumimoji="0" lang="en-US" sz="120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280425" y="7040621"/>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086600" y="8084876"/>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76200" y="4490285"/>
            <a:ext cx="8972938" cy="996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643 Savannah Highway</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Byrnes Downs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 </a:t>
            </a:r>
            <a:r>
              <a:rPr lang="en-US" sz="2000" b="1" dirty="0">
                <a:effectLst>
                  <a:outerShdw blurRad="38100" dist="38100" dir="2700000" algn="tl">
                    <a:srgbClr val="000000">
                      <a:alpha val="43137"/>
                    </a:srgbClr>
                  </a:outerShdw>
                </a:effectLst>
                <a:latin typeface="Tw Cen MT" pitchFamily="34" charset="0"/>
                <a:cs typeface="Arial" pitchFamily="34" charset="0"/>
              </a:rPr>
              <a:t>Charleston, SC 29407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 </a:t>
            </a:r>
            <a:r>
              <a:rPr lang="en-US" sz="2000" b="1" dirty="0">
                <a:effectLst>
                  <a:outerShdw blurRad="38100" dist="38100" dir="2700000" algn="tl">
                    <a:srgbClr val="000000">
                      <a:alpha val="43137"/>
                    </a:srgbClr>
                  </a:outerShdw>
                </a:effectLst>
                <a:latin typeface="Tw Cen MT" pitchFamily="34" charset="0"/>
                <a:cs typeface="Arial" pitchFamily="34" charset="0"/>
              </a:rPr>
              <a:t>MLS# 20004405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$364,000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0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794005" y="786268"/>
            <a:ext cx="3555991" cy="356341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3" name="Picture 22">
            <a:extLst>
              <a:ext uri="{FF2B5EF4-FFF2-40B4-BE49-F238E27FC236}">
                <a16:creationId xmlns:a16="http://schemas.microsoft.com/office/drawing/2014/main" id="{273BA92A-E4D7-42BF-B9C5-09ABF64757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6198" y="786268"/>
            <a:ext cx="1219201" cy="1625602"/>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1F09F39-AD41-4405-AFB5-09C1866CFE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435102" y="786268"/>
            <a:ext cx="1219201" cy="16256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AFCFC-D9D9-4499-8DA6-4CDDFFC5FA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6198" y="2724083"/>
            <a:ext cx="1219201" cy="16256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B56FBEC3-AFBF-449E-9A1B-B4D20B96DFF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1435102" y="2724083"/>
            <a:ext cx="1219200" cy="16256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6197D1AA-7560-49CD-ADBD-0016D55E93C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489698" y="786268"/>
            <a:ext cx="1219201" cy="16256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9CE522D2-B511-4143-9D02-C74CAC4F853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7848602" y="786268"/>
            <a:ext cx="1219200" cy="16256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5ECD4953-8DD7-4F36-B178-07E189B01A7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489698" y="2724083"/>
            <a:ext cx="1219201" cy="16256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928AE35-AA6D-4654-8145-16B86DC32FD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7848602" y="2724083"/>
            <a:ext cx="1219200" cy="1625601"/>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195</TotalTime>
  <Words>207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Book Antiqua</vt:lpstr>
      <vt:lpstr>Lucida Sans</vt:lpstr>
      <vt:lpstr>Tekton Pro</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58</cp:revision>
  <dcterms:created xsi:type="dcterms:W3CDTF">2006-08-16T00:00:00Z</dcterms:created>
  <dcterms:modified xsi:type="dcterms:W3CDTF">2020-02-26T19:21:52Z</dcterms:modified>
</cp:coreProperties>
</file>